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 id="2147483660" r:id="rId4"/>
    <p:sldMasterId id="2147483669"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6858000" cx="12192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jjJ/DxjRWQPrpJwWXr8ykA+ULh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3.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5.xml"/><Relationship Id="rId21" Type="http://schemas.openxmlformats.org/officeDocument/2006/relationships/slide" Target="slides/slide14.xml"/><Relationship Id="rId43"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arrisgeospatial.com/docs/ViewshedAnalysis.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arrisgeospatial.com/docs/ViewshedAnalysi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slounge.com/military-applications-of-gi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slounge.com/military-applications-of-gis/" TargetMode="External"/><Relationship Id="rId3" Type="http://schemas.openxmlformats.org/officeDocument/2006/relationships/hyperlink" Target="https://whatsag.com/mobile-technology/what-is-a-cell-tower.php" TargetMode="External"/><Relationship Id="rId4" Type="http://schemas.openxmlformats.org/officeDocument/2006/relationships/hyperlink" Target="https://support.google.com/earth/answer/3064261?hl=en" TargetMode="External"/><Relationship Id="rId5" Type="http://schemas.openxmlformats.org/officeDocument/2006/relationships/hyperlink" Target="https://www.digitaltrends.com/computing/how-to-get-google-earth-pro-for-free/" TargetMode="External"/><Relationship Id="rId6" Type="http://schemas.openxmlformats.org/officeDocument/2006/relationships/hyperlink" Target="https://www.gearthblog.com/blog/archives/2015/02/google-earth-pro-viewshed-tool.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ntroleng.com/articles/wireless-line-of-sight-non-line-of-sight-beyond-line-of-sight-propagatio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avethehuronmountains.org/2018/09/14/overview-of-wind-turbine-interference-with-weather-radar/"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Visibility-queries-using-a-line-of-sight_fig1_268445263"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adacore.com/tools/rf-path/rf-line-of-sight/" TargetMode="External"/><Relationship Id="rId3" Type="http://schemas.openxmlformats.org/officeDocument/2006/relationships/hyperlink" Target="http://wisptools.net/tools-viewshed.php"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sgeography.com/line-of-sight-viewshed-visibility-analysis/" TargetMode="External"/><Relationship Id="rId3" Type="http://schemas.openxmlformats.org/officeDocument/2006/relationships/hyperlink" Target="http://www.gitta.info/TerrainAnalyi/en/html/VisibilAppls_learningObject2.x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9055a3808_2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79055a3808_2_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79055a3808_2_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7abf39b7a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abf39b7a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7abf39b7a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abf39b7a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abf39b7ad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7abf39b7ad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79055a3808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79055a3808_2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228600" marR="0" rtl="0" algn="l">
              <a:lnSpc>
                <a:spcPct val="100000"/>
              </a:lnSpc>
              <a:spcBef>
                <a:spcPts val="0"/>
              </a:spcBef>
              <a:spcAft>
                <a:spcPts val="0"/>
              </a:spcAft>
              <a:buSzPts val="1400"/>
              <a:buNone/>
            </a:pPr>
            <a:r>
              <a:rPr lang="en-US" u="sng">
                <a:solidFill>
                  <a:schemeClr val="hlink"/>
                </a:solidFill>
                <a:hlinkClick r:id="rId2"/>
              </a:rPr>
              <a:t>https://www.harrisgeospatial.com/docs/ViewshedAnalysis.html</a:t>
            </a:r>
            <a:endParaRPr/>
          </a:p>
          <a:p>
            <a:pPr indent="-228600" lvl="0" marL="45720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An ideal viewshed would offer an unobstructed view from an </a:t>
            </a:r>
            <a:r>
              <a:rPr b="0" i="1" lang="en-US" sz="1200" u="none" cap="none" strike="noStrike">
                <a:solidFill>
                  <a:schemeClr val="dk1"/>
                </a:solidFill>
                <a:latin typeface="Calibri"/>
                <a:ea typeface="Calibri"/>
                <a:cs typeface="Calibri"/>
                <a:sym typeface="Calibri"/>
              </a:rPr>
              <a:t>observer point</a:t>
            </a:r>
            <a:r>
              <a:rPr b="0" i="0" lang="en-US" sz="1200" u="none" cap="none" strike="noStrike">
                <a:solidFill>
                  <a:schemeClr val="dk1"/>
                </a:solidFill>
                <a:latin typeface="Calibri"/>
                <a:ea typeface="Calibri"/>
                <a:cs typeface="Calibri"/>
                <a:sym typeface="Calibri"/>
              </a:rPr>
              <a:t> (also called a </a:t>
            </a:r>
            <a:r>
              <a:rPr b="0" i="1" lang="en-US" sz="1200" u="none" cap="none" strike="noStrike">
                <a:solidFill>
                  <a:schemeClr val="dk1"/>
                </a:solidFill>
                <a:latin typeface="Calibri"/>
                <a:ea typeface="Calibri"/>
                <a:cs typeface="Calibri"/>
                <a:sym typeface="Calibri"/>
              </a:rPr>
              <a:t>view source</a:t>
            </a:r>
            <a:r>
              <a:rPr b="0" i="0" lang="en-US" sz="1200" u="none" cap="none" strike="noStrike">
                <a:solidFill>
                  <a:schemeClr val="dk1"/>
                </a:solidFill>
                <a:latin typeface="Calibri"/>
                <a:ea typeface="Calibri"/>
                <a:cs typeface="Calibri"/>
                <a:sym typeface="Calibri"/>
              </a:rPr>
              <a:t>) to an object of interest (</a:t>
            </a:r>
            <a:r>
              <a:rPr b="0" i="1" lang="en-US" sz="1200" u="none" cap="none" strike="noStrike">
                <a:solidFill>
                  <a:schemeClr val="dk1"/>
                </a:solidFill>
                <a:latin typeface="Calibri"/>
                <a:ea typeface="Calibri"/>
                <a:cs typeface="Calibri"/>
                <a:sym typeface="Calibri"/>
              </a:rPr>
              <a:t>target</a:t>
            </a:r>
            <a:r>
              <a:rPr b="0" i="0" lang="en-US" sz="1200" u="none" cap="none" strike="noStrike">
                <a:solidFill>
                  <a:schemeClr val="dk1"/>
                </a:solidFill>
                <a:latin typeface="Calibri"/>
                <a:ea typeface="Calibri"/>
                <a:cs typeface="Calibri"/>
                <a:sym typeface="Calibri"/>
              </a:rPr>
              <a:t>) in any direction, where the target is coincident with the ground. However, observer points are often constrained by variables such as:</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Height</a:t>
            </a:r>
            <a:r>
              <a:rPr b="0" i="0" lang="en-US" sz="1200" u="none" cap="none" strike="noStrike">
                <a:solidFill>
                  <a:schemeClr val="dk1"/>
                </a:solidFill>
                <a:latin typeface="Calibri"/>
                <a:ea typeface="Calibri"/>
                <a:cs typeface="Calibri"/>
                <a:sym typeface="Calibri"/>
              </a:rPr>
              <a:t>: The height (in meters) of the observer point</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Horizontal field of view</a:t>
            </a:r>
            <a:r>
              <a:rPr b="0" i="0" lang="en-US" sz="1200" u="none" cap="none" strike="noStrike">
                <a:solidFill>
                  <a:schemeClr val="dk1"/>
                </a:solidFill>
                <a:latin typeface="Calibri"/>
                <a:ea typeface="Calibri"/>
                <a:cs typeface="Calibri"/>
                <a:sym typeface="Calibri"/>
              </a:rPr>
              <a:t>: The angle (in degrees) of the horizontal range of the observer point.</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Azimuth</a:t>
            </a:r>
            <a:r>
              <a:rPr b="0" i="0" lang="en-US" sz="1200" u="none" cap="none" strike="noStrike">
                <a:solidFill>
                  <a:schemeClr val="dk1"/>
                </a:solidFill>
                <a:latin typeface="Calibri"/>
                <a:ea typeface="Calibri"/>
                <a:cs typeface="Calibri"/>
                <a:sym typeface="Calibri"/>
              </a:rPr>
              <a:t>: The angle (in degrees) clockwise from North. It sets the horizontal orientation of the observer point.</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Vertical field of view</a:t>
            </a:r>
            <a:r>
              <a:rPr b="0" i="0" lang="en-US" sz="1200" u="none" cap="none" strike="noStrike">
                <a:solidFill>
                  <a:schemeClr val="dk1"/>
                </a:solidFill>
                <a:latin typeface="Calibri"/>
                <a:ea typeface="Calibri"/>
                <a:cs typeface="Calibri"/>
                <a:sym typeface="Calibri"/>
              </a:rPr>
              <a:t>: The angle (in degrees) of the vertical range of the observer point.</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Pitch</a:t>
            </a:r>
            <a:r>
              <a:rPr b="0" i="0" lang="en-US" sz="1200" u="none" cap="none" strike="noStrike">
                <a:solidFill>
                  <a:schemeClr val="dk1"/>
                </a:solidFill>
                <a:latin typeface="Calibri"/>
                <a:ea typeface="Calibri"/>
                <a:cs typeface="Calibri"/>
                <a:sym typeface="Calibri"/>
              </a:rPr>
              <a:t>: The verticle pointing angle (in degrees) of the observer point's line of sight. A positive pitch value is above the horizon, and a negative pitch value is below the horizon.</a:t>
            </a:r>
            <a:endParaRPr/>
          </a:p>
          <a:p>
            <a:pPr indent="0" lvl="0" marL="0" rtl="0" algn="l">
              <a:lnSpc>
                <a:spcPct val="100000"/>
              </a:lnSpc>
              <a:spcBef>
                <a:spcPts val="0"/>
              </a:spcBef>
              <a:spcAft>
                <a:spcPts val="0"/>
              </a:spcAft>
              <a:buSzPts val="1400"/>
              <a:buNone/>
            </a:pPr>
            <a:r>
              <a:t/>
            </a:r>
            <a:endParaRPr/>
          </a:p>
        </p:txBody>
      </p:sp>
      <p:sp>
        <p:nvSpPr>
          <p:cNvPr id="470" name="Google Shape;470;g79055a3808_2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79055a3808_2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79055a3808_2_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u="sng">
                <a:solidFill>
                  <a:schemeClr val="hlink"/>
                </a:solidFill>
                <a:hlinkClick r:id="rId2"/>
              </a:rPr>
              <a:t>https://www.harrisgeospatial.com/docs/ViewshedAnalysis.html</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p:txBody>
      </p:sp>
      <p:sp>
        <p:nvSpPr>
          <p:cNvPr id="479" name="Google Shape;479;g79055a3808_2_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79055a387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9055a3871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a:solidFill>
                  <a:srgbClr val="003466"/>
                </a:solidFill>
                <a:latin typeface="Arial"/>
                <a:ea typeface="Arial"/>
                <a:cs typeface="Arial"/>
                <a:sym typeface="Arial"/>
              </a:rPr>
              <a:t> </a:t>
            </a:r>
            <a:r>
              <a:rPr lang="en-US">
                <a:solidFill>
                  <a:srgbClr val="003466"/>
                </a:solidFill>
                <a:latin typeface="Arial"/>
                <a:ea typeface="Arial"/>
                <a:cs typeface="Arial"/>
                <a:sym typeface="Arial"/>
              </a:rPr>
              <a:t>A line-of-sight check requires a terrain profile between a viewpoint and a target point. </a:t>
            </a:r>
            <a:endParaRPr>
              <a:solidFill>
                <a:srgbClr val="003466"/>
              </a:solidFill>
              <a:latin typeface="Arial"/>
              <a:ea typeface="Arial"/>
              <a:cs typeface="Arial"/>
              <a:sym typeface="Arial"/>
            </a:endParaRPr>
          </a:p>
          <a:p>
            <a:pPr indent="0" lvl="0" marL="0" rtl="0" algn="just">
              <a:lnSpc>
                <a:spcPct val="115000"/>
              </a:lnSpc>
              <a:spcBef>
                <a:spcPts val="900"/>
              </a:spcBef>
              <a:spcAft>
                <a:spcPts val="0"/>
              </a:spcAft>
              <a:buClr>
                <a:schemeClr val="dk1"/>
              </a:buClr>
              <a:buSzPts val="1100"/>
              <a:buFont typeface="Arial"/>
              <a:buNone/>
            </a:pPr>
            <a:r>
              <a:rPr lang="en-US">
                <a:solidFill>
                  <a:srgbClr val="003466"/>
                </a:solidFill>
                <a:latin typeface="Arial"/>
                <a:ea typeface="Arial"/>
                <a:cs typeface="Arial"/>
                <a:sym typeface="Arial"/>
              </a:rPr>
              <a:t>An LOS check is performed for each new vertex inferred. </a:t>
            </a:r>
            <a:endParaRPr>
              <a:solidFill>
                <a:srgbClr val="003466"/>
              </a:solidFill>
              <a:latin typeface="Arial"/>
              <a:ea typeface="Arial"/>
              <a:cs typeface="Arial"/>
              <a:sym typeface="Arial"/>
            </a:endParaRPr>
          </a:p>
          <a:p>
            <a:pPr indent="0" lvl="0" marL="0" rtl="0" algn="just">
              <a:lnSpc>
                <a:spcPct val="115000"/>
              </a:lnSpc>
              <a:spcBef>
                <a:spcPts val="900"/>
              </a:spcBef>
              <a:spcAft>
                <a:spcPts val="0"/>
              </a:spcAft>
              <a:buClr>
                <a:schemeClr val="dk1"/>
              </a:buClr>
              <a:buSzPts val="1100"/>
              <a:buFont typeface="Arial"/>
              <a:buNone/>
            </a:pPr>
            <a:r>
              <a:rPr lang="en-US">
                <a:solidFill>
                  <a:srgbClr val="003466"/>
                </a:solidFill>
                <a:latin typeface="Arial"/>
                <a:ea typeface="Arial"/>
                <a:cs typeface="Arial"/>
                <a:sym typeface="Arial"/>
              </a:rPr>
              <a:t>The computation can be terminated as soon as an LOS blockage is found or the target point is reached.</a:t>
            </a:r>
            <a:endParaRPr>
              <a:solidFill>
                <a:srgbClr val="003466"/>
              </a:solidFill>
              <a:latin typeface="Arial"/>
              <a:ea typeface="Arial"/>
              <a:cs typeface="Arial"/>
              <a:sym typeface="Arial"/>
            </a:endParaRPr>
          </a:p>
          <a:p>
            <a:pPr indent="0" lvl="0" marL="0" rtl="0" algn="just">
              <a:lnSpc>
                <a:spcPct val="115000"/>
              </a:lnSpc>
              <a:spcBef>
                <a:spcPts val="900"/>
              </a:spcBef>
              <a:spcAft>
                <a:spcPts val="0"/>
              </a:spcAft>
              <a:buClr>
                <a:schemeClr val="dk1"/>
              </a:buClr>
              <a:buSzPts val="1100"/>
              <a:buFont typeface="Arial"/>
              <a:buNone/>
            </a:pPr>
            <a:r>
              <a:rPr lang="en-US">
                <a:solidFill>
                  <a:srgbClr val="003466"/>
                </a:solidFill>
                <a:latin typeface="Arial"/>
                <a:ea typeface="Arial"/>
                <a:cs typeface="Arial"/>
                <a:sym typeface="Arial"/>
              </a:rPr>
              <a:t> For a viewshed analysis the LOS between the viewpoint and each other point has to be tested </a:t>
            </a:r>
            <a:endParaRPr>
              <a:solidFill>
                <a:srgbClr val="003466"/>
              </a:solidFill>
              <a:latin typeface="Arial"/>
              <a:ea typeface="Arial"/>
              <a:cs typeface="Arial"/>
              <a:sym typeface="Arial"/>
            </a:endParaRPr>
          </a:p>
          <a:p>
            <a:pPr indent="0" lvl="0" marL="0" rtl="0" algn="just">
              <a:lnSpc>
                <a:spcPct val="115000"/>
              </a:lnSpc>
              <a:spcBef>
                <a:spcPts val="900"/>
              </a:spcBef>
              <a:spcAft>
                <a:spcPts val="0"/>
              </a:spcAft>
              <a:buClr>
                <a:schemeClr val="dk1"/>
              </a:buClr>
              <a:buSzPts val="1100"/>
              <a:buFont typeface="Arial"/>
              <a:buNone/>
            </a:pPr>
            <a:r>
              <a:rPr lang="en-US">
                <a:solidFill>
                  <a:srgbClr val="003466"/>
                </a:solidFill>
                <a:latin typeface="Arial"/>
                <a:ea typeface="Arial"/>
                <a:cs typeface="Arial"/>
                <a:sym typeface="Arial"/>
              </a:rPr>
              <a:t> and is therefore quite demanding. There are examples for a line-of-sight and an entire viewshed</a:t>
            </a:r>
            <a:endParaRPr>
              <a:solidFill>
                <a:srgbClr val="003466"/>
              </a:solidFill>
              <a:latin typeface="Arial"/>
              <a:ea typeface="Arial"/>
              <a:cs typeface="Arial"/>
              <a:sym typeface="Arial"/>
            </a:endParaRPr>
          </a:p>
          <a:p>
            <a:pPr indent="0" lvl="0" marL="0" rtl="0" algn="just">
              <a:lnSpc>
                <a:spcPct val="115000"/>
              </a:lnSpc>
              <a:spcBef>
                <a:spcPts val="900"/>
              </a:spcBef>
              <a:spcAft>
                <a:spcPts val="0"/>
              </a:spcAft>
              <a:buClr>
                <a:schemeClr val="dk1"/>
              </a:buClr>
              <a:buSzPts val="1100"/>
              <a:buFont typeface="Arial"/>
              <a:buNone/>
            </a:pPr>
            <a:r>
              <a:rPr lang="en-US">
                <a:solidFill>
                  <a:srgbClr val="003466"/>
                </a:solidFill>
                <a:latin typeface="Arial"/>
                <a:ea typeface="Arial"/>
                <a:cs typeface="Arial"/>
                <a:sym typeface="Arial"/>
              </a:rPr>
              <a:t> in the next two figures.</a:t>
            </a:r>
            <a:endParaRPr>
              <a:solidFill>
                <a:srgbClr val="003466"/>
              </a:solidFill>
              <a:latin typeface="Arial"/>
              <a:ea typeface="Arial"/>
              <a:cs typeface="Arial"/>
              <a:sym typeface="Arial"/>
            </a:endParaRPr>
          </a:p>
          <a:p>
            <a:pPr indent="0" lvl="0" marL="0" rtl="0" algn="just">
              <a:lnSpc>
                <a:spcPct val="115000"/>
              </a:lnSpc>
              <a:spcBef>
                <a:spcPts val="900"/>
              </a:spcBef>
              <a:spcAft>
                <a:spcPts val="0"/>
              </a:spcAft>
              <a:buClr>
                <a:schemeClr val="dk1"/>
              </a:buClr>
              <a:buSzPts val="1100"/>
              <a:buFont typeface="Arial"/>
              <a:buNone/>
            </a:pPr>
            <a:r>
              <a:t/>
            </a:r>
            <a:endParaRPr>
              <a:solidFill>
                <a:srgbClr val="003466"/>
              </a:solidFill>
              <a:latin typeface="Arial"/>
              <a:ea typeface="Arial"/>
              <a:cs typeface="Arial"/>
              <a:sym typeface="Arial"/>
            </a:endParaRPr>
          </a:p>
          <a:p>
            <a:pPr indent="0" lvl="0" marL="0" rtl="0" algn="l">
              <a:spcBef>
                <a:spcPts val="900"/>
              </a:spcBef>
              <a:spcAft>
                <a:spcPts val="0"/>
              </a:spcAft>
              <a:buNone/>
            </a:pPr>
            <a:r>
              <a:t/>
            </a:r>
            <a:endParaRPr/>
          </a:p>
        </p:txBody>
      </p:sp>
      <p:sp>
        <p:nvSpPr>
          <p:cNvPr id="488" name="Google Shape;488;g79055a3871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6c244c503f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6c244c503f_2_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31470" lvl="0" marL="457200" rtl="0" algn="l">
              <a:lnSpc>
                <a:spcPct val="120000"/>
              </a:lnSpc>
              <a:spcBef>
                <a:spcPts val="1000"/>
              </a:spcBef>
              <a:spcAft>
                <a:spcPts val="0"/>
              </a:spcAft>
              <a:buSzPts val="1620"/>
              <a:buChar char="▪"/>
            </a:pPr>
            <a:r>
              <a:rPr lang="en-US"/>
              <a:t>Communications (cell towers, television towers, wind turbine, wireless network )</a:t>
            </a:r>
            <a:endParaRPr/>
          </a:p>
          <a:p>
            <a:pPr indent="-331470" lvl="0" marL="457200" rtl="0" algn="l">
              <a:lnSpc>
                <a:spcPct val="120000"/>
              </a:lnSpc>
              <a:spcBef>
                <a:spcPts val="1000"/>
              </a:spcBef>
              <a:spcAft>
                <a:spcPts val="0"/>
              </a:spcAft>
              <a:buSzPts val="1620"/>
              <a:buChar char="▪"/>
            </a:pPr>
            <a:r>
              <a:rPr lang="en-US"/>
              <a:t>Architecture/Design (lighting)</a:t>
            </a:r>
            <a:endParaRPr/>
          </a:p>
          <a:p>
            <a:pPr indent="-331470" lvl="0" marL="457200" rtl="0" algn="l">
              <a:lnSpc>
                <a:spcPct val="120000"/>
              </a:lnSpc>
              <a:spcBef>
                <a:spcPts val="1000"/>
              </a:spcBef>
              <a:spcAft>
                <a:spcPts val="0"/>
              </a:spcAft>
              <a:buSzPts val="1620"/>
              <a:buChar char="▪"/>
            </a:pPr>
            <a:r>
              <a:rPr lang="en-US"/>
              <a:t>Security (camera placement and range)</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Uses of Line of Sight in GIS</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Line of sight is an important analysis tool in many fields. </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 For example, </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	a developer may use line of sight to determine the best place to site a house on a hillside in order to create the best view of the ocean.  The telecommunications industry uses visibility analysis to best site cell phone tower locations which need to have an unobstructed view of other cell phone towers for transmission purposes.  For </a:t>
            </a:r>
            <a:r>
              <a:rPr b="0" i="0" lang="en-US" sz="1200" u="sng" cap="none" strike="noStrike">
                <a:solidFill>
                  <a:schemeClr val="hlink"/>
                </a:solidFill>
                <a:latin typeface="Calibri"/>
                <a:ea typeface="Calibri"/>
                <a:cs typeface="Calibri"/>
                <a:sym typeface="Calibri"/>
                <a:hlinkClick r:id="rId2"/>
              </a:rPr>
              <a:t>military purposes</a:t>
            </a:r>
            <a:r>
              <a:rPr b="0" i="0" lang="en-US" sz="1200" u="none" cap="none" strike="noStrike">
                <a:solidFill>
                  <a:schemeClr val="dk1"/>
                </a:solidFill>
                <a:latin typeface="Calibri"/>
                <a:ea typeface="Calibri"/>
                <a:cs typeface="Calibri"/>
                <a:sym typeface="Calibri"/>
              </a:rPr>
              <a:t>, line of sight is used to understand optimal positions for battle. In law enforcement, line of sight analysis can be used to canvas a crime scene to search for witnesses.</a:t>
            </a:r>
            <a:endParaRPr/>
          </a:p>
          <a:p>
            <a:pPr indent="-228600" lvl="0" marL="457200" rtl="0" algn="l">
              <a:lnSpc>
                <a:spcPct val="120000"/>
              </a:lnSpc>
              <a:spcBef>
                <a:spcPts val="1000"/>
              </a:spcBef>
              <a:spcAft>
                <a:spcPts val="0"/>
              </a:spcAft>
              <a:buSzPts val="1620"/>
              <a:buNone/>
            </a:pPr>
            <a:r>
              <a:t/>
            </a:r>
            <a:endParaRPr/>
          </a:p>
          <a:p>
            <a:pPr indent="0" lvl="0" marL="0" rtl="0" algn="l">
              <a:lnSpc>
                <a:spcPct val="100000"/>
              </a:lnSpc>
              <a:spcBef>
                <a:spcPts val="0"/>
              </a:spcBef>
              <a:spcAft>
                <a:spcPts val="0"/>
              </a:spcAft>
              <a:buSzPts val="1400"/>
              <a:buNone/>
            </a:pPr>
            <a:r>
              <a:rPr lang="en-US"/>
              <a:t>https://www.gislounge.com/line-of-sight-in-gis/</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497" name="Google Shape;497;g6c244c503f_2_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c244c503f_2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6c244c503f_2_1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b="1" lang="en-US" sz="1200">
                <a:solidFill>
                  <a:srgbClr val="000000"/>
                </a:solidFill>
              </a:rPr>
              <a:t>Communications (cell towers, television towers, wind turbine, wireless network )</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000000"/>
                </a:solidFill>
              </a:rPr>
              <a:t>FM radio, microwave and satellite transmission are examples of line-of-sight communication.</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000000"/>
                </a:solidFill>
              </a:rPr>
              <a:t> </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000000"/>
                </a:solidFill>
              </a:rPr>
              <a:t> </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lang="en-US" sz="1200">
                <a:solidFill>
                  <a:srgbClr val="000000"/>
                </a:solidFill>
              </a:rPr>
              <a:t>For example, mobile phones use a modified line-of-sight transmission, which is made possible through a combination of effects like diffraction, multipath reflection, local repeaters and rapid handoff.</a:t>
            </a:r>
            <a:endParaRPr>
              <a:solidFill>
                <a:srgbClr val="000000"/>
              </a:solidFill>
            </a:endParaRPr>
          </a:p>
          <a:p>
            <a:pPr indent="-228600" lvl="0" marL="457200" rtl="0" algn="l">
              <a:lnSpc>
                <a:spcPct val="100000"/>
              </a:lnSpc>
              <a:spcBef>
                <a:spcPts val="0"/>
              </a:spcBef>
              <a:spcAft>
                <a:spcPts val="0"/>
              </a:spcAft>
              <a:buSzPts val="1400"/>
              <a:buNone/>
            </a:pPr>
            <a:r>
              <a:t/>
            </a:r>
            <a:endParaRPr b="1" sz="1200">
              <a:solidFill>
                <a:srgbClr val="000000"/>
              </a:solidFill>
            </a:endParaRPr>
          </a:p>
          <a:p>
            <a:pPr indent="-228600" lvl="0" marL="457200" rtl="0" algn="l">
              <a:lnSpc>
                <a:spcPct val="100000"/>
              </a:lnSpc>
              <a:spcBef>
                <a:spcPts val="0"/>
              </a:spcBef>
              <a:spcAft>
                <a:spcPts val="0"/>
              </a:spcAft>
              <a:buSzPts val="1400"/>
              <a:buNone/>
            </a:pPr>
            <a:r>
              <a:rPr b="1" lang="en-US" sz="1200">
                <a:solidFill>
                  <a:srgbClr val="000000"/>
                </a:solidFill>
              </a:rPr>
              <a:t>Architecture/Design (lighting)</a:t>
            </a:r>
            <a:endParaRPr>
              <a:solidFill>
                <a:srgbClr val="000000"/>
              </a:solidFill>
            </a:endParaRPr>
          </a:p>
          <a:p>
            <a:pPr indent="-228600" lvl="0" marL="457200" rtl="0" algn="l">
              <a:lnSpc>
                <a:spcPct val="100000"/>
              </a:lnSpc>
              <a:spcBef>
                <a:spcPts val="0"/>
              </a:spcBef>
              <a:spcAft>
                <a:spcPts val="0"/>
              </a:spcAft>
              <a:buSzPts val="1400"/>
              <a:buNone/>
            </a:pPr>
            <a:r>
              <a:rPr b="1" lang="en-US" sz="1200">
                <a:solidFill>
                  <a:srgbClr val="000000"/>
                </a:solidFill>
              </a:rPr>
              <a:t>Security (camera placement and range)</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000000"/>
                </a:solidFill>
                <a:latin typeface="Calibri"/>
                <a:ea typeface="Calibri"/>
                <a:cs typeface="Calibri"/>
                <a:sym typeface="Calibri"/>
              </a:rPr>
              <a:t>Uses of Line of Sight in GIS</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000000"/>
                </a:solidFill>
                <a:latin typeface="Calibri"/>
                <a:ea typeface="Calibri"/>
                <a:cs typeface="Calibri"/>
                <a:sym typeface="Calibri"/>
              </a:rPr>
              <a:t>Line of sight is an important analysis tool in many fields. </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000000"/>
                </a:solidFill>
                <a:latin typeface="Calibri"/>
                <a:ea typeface="Calibri"/>
                <a:cs typeface="Calibri"/>
                <a:sym typeface="Calibri"/>
              </a:rPr>
              <a:t> For example, </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000000"/>
                </a:solidFill>
                <a:latin typeface="Calibri"/>
                <a:ea typeface="Calibri"/>
                <a:cs typeface="Calibri"/>
                <a:sym typeface="Calibri"/>
              </a:rPr>
              <a:t>	a developer may use line of sight to determine the best place to site a house on a hillside in order to create the best view of the ocean.  The telecommunications industry uses visibility analysis to best site cell phone tower locations which need to have an unobstructed view of other cell phone towers for transmission purposes.  For </a:t>
            </a:r>
            <a:r>
              <a:rPr b="1" lang="en-US" sz="1200" u="sng">
                <a:solidFill>
                  <a:srgbClr val="000000"/>
                </a:solidFill>
                <a:latin typeface="Calibri"/>
                <a:ea typeface="Calibri"/>
                <a:cs typeface="Calibri"/>
                <a:sym typeface="Calibri"/>
                <a:hlinkClick r:id="rId2"/>
              </a:rPr>
              <a:t>military purposes</a:t>
            </a:r>
            <a:r>
              <a:rPr b="1" lang="en-US" sz="1200">
                <a:solidFill>
                  <a:srgbClr val="000000"/>
                </a:solidFill>
                <a:latin typeface="Calibri"/>
                <a:ea typeface="Calibri"/>
                <a:cs typeface="Calibri"/>
                <a:sym typeface="Calibri"/>
              </a:rPr>
              <a:t>, line of sight is used to understand optimal positions for battle. In law enforcement,.</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000000"/>
                </a:solidFill>
                <a:latin typeface="Calibri"/>
                <a:ea typeface="Calibri"/>
                <a:cs typeface="Calibri"/>
                <a:sym typeface="Calibri"/>
              </a:rPr>
              <a:t>line of sight analysis can be used to canvas a crime scene to search for witnesses</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rPr b="1" lang="en-US" sz="1200">
                <a:solidFill>
                  <a:srgbClr val="000000"/>
                </a:solidFill>
              </a:rPr>
              <a:t>https://www.photonics.com/Articles/Laser-Based_Communications_Passes_Military_Tests/a55391</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t/>
            </a:r>
            <a:endParaRPr b="1" sz="1200">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0" lvl="0" marL="0" rtl="0" algn="l">
              <a:lnSpc>
                <a:spcPct val="100000"/>
              </a:lnSpc>
              <a:spcBef>
                <a:spcPts val="0"/>
              </a:spcBef>
              <a:spcAft>
                <a:spcPts val="0"/>
              </a:spcAft>
              <a:buSzPts val="1400"/>
              <a:buNone/>
            </a:pPr>
            <a:r>
              <a:rPr lang="en-US" sz="1100" u="sng">
                <a:solidFill>
                  <a:srgbClr val="000000"/>
                </a:solidFill>
                <a:latin typeface="Arial"/>
                <a:ea typeface="Arial"/>
                <a:cs typeface="Arial"/>
                <a:sym typeface="Arial"/>
                <a:hlinkClick r:id="rId3"/>
              </a:rPr>
              <a:t>https://whatsag.com/mobile-technology/what-is-a-cell-tower.php</a:t>
            </a:r>
            <a:endParaRPr>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228600" lvl="0" marL="457200" rtl="0" algn="l">
              <a:lnSpc>
                <a:spcPct val="100000"/>
              </a:lnSpc>
              <a:spcBef>
                <a:spcPts val="0"/>
              </a:spcBef>
              <a:spcAft>
                <a:spcPts val="0"/>
              </a:spcAft>
              <a:buSzPts val="1400"/>
              <a:buNone/>
            </a:pPr>
            <a:r>
              <a:rPr b="1" i="0" lang="en-US" sz="1200" u="none" cap="none" strike="noStrike">
                <a:solidFill>
                  <a:srgbClr val="000000"/>
                </a:solidFill>
                <a:latin typeface="Calibri"/>
                <a:ea typeface="Calibri"/>
                <a:cs typeface="Calibri"/>
                <a:sym typeface="Calibri"/>
              </a:rPr>
              <a:t>The Cell Tower’s Range</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There are places where we often see a lot of cell towers. If they are allowed to stand near one another, what could the range of each cell tower be? </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The range of a cell tower in which mobile devices connects reliably to it is not a fixed figure and it may depend on some of these factors.</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The height of the antenna over the surrounding landscape.</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The frequency of the signal in use.</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The rated power of the transmitter.</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The directional characteristics of the antenna array on the site.</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The absorption and reflection of radio energy by buildings or vegetation.</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The local geographical or regulatory factors and weather conditions.</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In those areas where there are enough cell towers to cover a wide area, the range of each one will be set to ensure that there is enough overlap from or to other sites and to ensure that the overlap area is not too large, to avoid interference problems with other cell towers or sites. Cell towers are usually grouped in areas with high population density or those places with the most potential users. </a:t>
            </a:r>
            <a:endParaRPr>
              <a:solidFill>
                <a:srgbClr val="000000"/>
              </a:solidFill>
            </a:endParaRPr>
          </a:p>
          <a:p>
            <a:pPr indent="-228600" lvl="0" marL="457200" rtl="0" algn="l">
              <a:lnSpc>
                <a:spcPct val="100000"/>
              </a:lnSpc>
              <a:spcBef>
                <a:spcPts val="0"/>
              </a:spcBef>
              <a:spcAft>
                <a:spcPts val="0"/>
              </a:spcAft>
              <a:buSzPts val="1400"/>
              <a:buNone/>
            </a:pPr>
            <a:r>
              <a:rPr b="0" i="0" lang="en-US" sz="1200" u="none" cap="none" strike="noStrike">
                <a:solidFill>
                  <a:srgbClr val="000000"/>
                </a:solidFill>
                <a:latin typeface="Calibri"/>
                <a:ea typeface="Calibri"/>
                <a:cs typeface="Calibri"/>
                <a:sym typeface="Calibri"/>
              </a:rPr>
              <a:t>There are times when our mobile phones do not have a signal. It can be because we’re too far from a tower, or the cell phone signals in our location are decreased by thick building walls, hills, or other structures. The signals from a cell tower do not need a clear line of sight but a greater radio interference will eliminate reception. Also, when a lot of people try to use a cell tower at the same time such as during events, or in a traffic jam, there’s a tendency for the signal to be blocked.</a:t>
            </a:r>
            <a:endParaRPr>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0" lvl="0" marL="0" rtl="0" algn="l">
              <a:lnSpc>
                <a:spcPct val="100000"/>
              </a:lnSpc>
              <a:spcBef>
                <a:spcPts val="0"/>
              </a:spcBef>
              <a:spcAft>
                <a:spcPts val="0"/>
              </a:spcAft>
              <a:buSzPts val="1400"/>
              <a:buNone/>
            </a:pPr>
            <a:r>
              <a:t/>
            </a:r>
            <a:endParaRPr>
              <a:solidFill>
                <a:srgbClr val="000000"/>
              </a:solidFill>
            </a:endParaRPr>
          </a:p>
          <a:p>
            <a:pPr indent="0" lvl="0" marL="0" rtl="0" algn="l">
              <a:lnSpc>
                <a:spcPct val="115000"/>
              </a:lnSpc>
              <a:spcBef>
                <a:spcPts val="0"/>
              </a:spcBef>
              <a:spcAft>
                <a:spcPts val="0"/>
              </a:spcAft>
              <a:buSzPts val="1100"/>
              <a:buNone/>
            </a:pPr>
            <a:r>
              <a:rPr lang="en-US">
                <a:solidFill>
                  <a:srgbClr val="222222"/>
                </a:solidFill>
                <a:latin typeface="Arial"/>
                <a:ea typeface="Arial"/>
                <a:cs typeface="Arial"/>
                <a:sym typeface="Arial"/>
              </a:rPr>
              <a:t>The Viewshed tool shows the line of sight from any given placemark. The </a:t>
            </a:r>
            <a:r>
              <a:rPr lang="en-US" u="sng">
                <a:solidFill>
                  <a:srgbClr val="F96E5B"/>
                </a:solidFill>
                <a:latin typeface="Arial"/>
                <a:ea typeface="Arial"/>
                <a:cs typeface="Arial"/>
                <a:sym typeface="Arial"/>
                <a:hlinkClick r:id="rId4"/>
              </a:rPr>
              <a:t>Google Earth help page</a:t>
            </a:r>
            <a:r>
              <a:rPr lang="en-US">
                <a:solidFill>
                  <a:srgbClr val="222222"/>
                </a:solidFill>
                <a:latin typeface="Arial"/>
                <a:ea typeface="Arial"/>
                <a:cs typeface="Arial"/>
                <a:sym typeface="Arial"/>
              </a:rPr>
              <a:t> lists some possible uses as:</a:t>
            </a:r>
            <a:endParaRPr>
              <a:solidFill>
                <a:srgbClr val="222222"/>
              </a:solidFill>
              <a:latin typeface="Arial"/>
              <a:ea typeface="Arial"/>
              <a:cs typeface="Arial"/>
              <a:sym typeface="Arial"/>
            </a:endParaRPr>
          </a:p>
          <a:p>
            <a:pPr indent="0" lvl="0" marL="0" rtl="0" algn="l">
              <a:lnSpc>
                <a:spcPct val="115000"/>
              </a:lnSpc>
              <a:spcBef>
                <a:spcPts val="2000"/>
              </a:spcBef>
              <a:spcAft>
                <a:spcPts val="0"/>
              </a:spcAft>
              <a:buSzPts val="1100"/>
              <a:buNone/>
            </a:pPr>
            <a:r>
              <a:rPr lang="en-US">
                <a:solidFill>
                  <a:srgbClr val="222222"/>
                </a:solidFill>
                <a:latin typeface="Arial"/>
                <a:ea typeface="Arial"/>
                <a:cs typeface="Arial"/>
                <a:sym typeface="Arial"/>
              </a:rPr>
              <a:t>FREE: </a:t>
            </a:r>
            <a:r>
              <a:rPr lang="en-US" sz="1300">
                <a:solidFill>
                  <a:srgbClr val="252A40"/>
                </a:solidFill>
                <a:highlight>
                  <a:srgbClr val="F5F5F5"/>
                </a:highlight>
                <a:latin typeface="Roboto"/>
                <a:ea typeface="Roboto"/>
                <a:cs typeface="Roboto"/>
                <a:sym typeface="Roboto"/>
              </a:rPr>
              <a:t>To use Google Earth Pro, you need only use your email address with the License Key “GEPFREE.</a:t>
            </a:r>
            <a:endParaRPr sz="1300">
              <a:solidFill>
                <a:srgbClr val="252A40"/>
              </a:solidFill>
              <a:highlight>
                <a:srgbClr val="F5F5F5"/>
              </a:highlight>
              <a:latin typeface="Roboto"/>
              <a:ea typeface="Roboto"/>
              <a:cs typeface="Roboto"/>
              <a:sym typeface="Roboto"/>
            </a:endParaRPr>
          </a:p>
          <a:p>
            <a:pPr indent="0" lvl="0" marL="0" rtl="0" algn="l">
              <a:lnSpc>
                <a:spcPct val="115000"/>
              </a:lnSpc>
              <a:spcBef>
                <a:spcPts val="2000"/>
              </a:spcBef>
              <a:spcAft>
                <a:spcPts val="0"/>
              </a:spcAft>
              <a:buSzPts val="1100"/>
              <a:buNone/>
            </a:pPr>
            <a:r>
              <a:rPr lang="en-US" sz="1300" u="sng">
                <a:solidFill>
                  <a:schemeClr val="hlink"/>
                </a:solidFill>
                <a:highlight>
                  <a:srgbClr val="F5F5F5"/>
                </a:highlight>
                <a:latin typeface="Roboto"/>
                <a:ea typeface="Roboto"/>
                <a:cs typeface="Roboto"/>
                <a:sym typeface="Roboto"/>
                <a:hlinkClick r:id="rId5"/>
              </a:rPr>
              <a:t>https://www.digitaltrends.com/computing/how-to-get-google-earth-pro-for-free/</a:t>
            </a:r>
            <a:endParaRPr sz="1300">
              <a:solidFill>
                <a:srgbClr val="252A40"/>
              </a:solidFill>
              <a:highlight>
                <a:srgbClr val="F5F5F5"/>
              </a:highlight>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t/>
            </a:r>
            <a:endParaRPr sz="1300">
              <a:solidFill>
                <a:srgbClr val="252A40"/>
              </a:solidFill>
              <a:highlight>
                <a:srgbClr val="F5F5F5"/>
              </a:highlight>
              <a:latin typeface="Roboto"/>
              <a:ea typeface="Roboto"/>
              <a:cs typeface="Roboto"/>
              <a:sym typeface="Roboto"/>
            </a:endParaRPr>
          </a:p>
          <a:p>
            <a:pPr indent="-304800" lvl="0" marL="838200" rtl="0" algn="l">
              <a:lnSpc>
                <a:spcPct val="115000"/>
              </a:lnSpc>
              <a:spcBef>
                <a:spcPts val="2000"/>
              </a:spcBef>
              <a:spcAft>
                <a:spcPts val="0"/>
              </a:spcAft>
              <a:buClr>
                <a:srgbClr val="222222"/>
              </a:buClr>
              <a:buSzPts val="1200"/>
              <a:buChar char="●"/>
            </a:pPr>
            <a:r>
              <a:rPr lang="en-US">
                <a:solidFill>
                  <a:srgbClr val="222222"/>
                </a:solidFill>
                <a:latin typeface="Arial"/>
                <a:ea typeface="Arial"/>
                <a:cs typeface="Arial"/>
                <a:sym typeface="Arial"/>
              </a:rPr>
              <a:t>Checking the views from a house you plan to build.</a:t>
            </a:r>
            <a:endParaRPr>
              <a:solidFill>
                <a:srgbClr val="222222"/>
              </a:solidFill>
              <a:latin typeface="Arial"/>
              <a:ea typeface="Arial"/>
              <a:cs typeface="Arial"/>
              <a:sym typeface="Arial"/>
            </a:endParaRPr>
          </a:p>
          <a:p>
            <a:pPr indent="-304800" lvl="0" marL="838200" rtl="0" algn="l">
              <a:lnSpc>
                <a:spcPct val="115000"/>
              </a:lnSpc>
              <a:spcBef>
                <a:spcPts val="0"/>
              </a:spcBef>
              <a:spcAft>
                <a:spcPts val="0"/>
              </a:spcAft>
              <a:buClr>
                <a:srgbClr val="222222"/>
              </a:buClr>
              <a:buSzPts val="1200"/>
              <a:buChar char="●"/>
            </a:pPr>
            <a:r>
              <a:rPr lang="en-US">
                <a:solidFill>
                  <a:srgbClr val="222222"/>
                </a:solidFill>
                <a:latin typeface="Arial"/>
                <a:ea typeface="Arial"/>
                <a:cs typeface="Arial"/>
                <a:sym typeface="Arial"/>
              </a:rPr>
              <a:t>Architects can analyze the views available from a tract of land before designing buildings.</a:t>
            </a:r>
            <a:endParaRPr>
              <a:solidFill>
                <a:srgbClr val="222222"/>
              </a:solidFill>
              <a:latin typeface="Arial"/>
              <a:ea typeface="Arial"/>
              <a:cs typeface="Arial"/>
              <a:sym typeface="Arial"/>
            </a:endParaRPr>
          </a:p>
          <a:p>
            <a:pPr indent="-304800" lvl="0" marL="838200" rtl="0" algn="l">
              <a:lnSpc>
                <a:spcPct val="115000"/>
              </a:lnSpc>
              <a:spcBef>
                <a:spcPts val="0"/>
              </a:spcBef>
              <a:spcAft>
                <a:spcPts val="0"/>
              </a:spcAft>
              <a:buClr>
                <a:srgbClr val="222222"/>
              </a:buClr>
              <a:buSzPts val="1200"/>
              <a:buChar char="●"/>
            </a:pPr>
            <a:r>
              <a:rPr lang="en-US">
                <a:solidFill>
                  <a:srgbClr val="222222"/>
                </a:solidFill>
                <a:latin typeface="Arial"/>
                <a:ea typeface="Arial"/>
                <a:cs typeface="Arial"/>
                <a:sym typeface="Arial"/>
              </a:rPr>
              <a:t>Real estate agents can evaluate views remotely, and take views into consideration when they set property prices.</a:t>
            </a:r>
            <a:endParaRPr>
              <a:solidFill>
                <a:srgbClr val="222222"/>
              </a:solidFill>
              <a:latin typeface="Arial"/>
              <a:ea typeface="Arial"/>
              <a:cs typeface="Arial"/>
              <a:sym typeface="Arial"/>
            </a:endParaRPr>
          </a:p>
          <a:p>
            <a:pPr indent="-304800" lvl="0" marL="838200" rtl="0" algn="l">
              <a:lnSpc>
                <a:spcPct val="115000"/>
              </a:lnSpc>
              <a:spcBef>
                <a:spcPts val="0"/>
              </a:spcBef>
              <a:spcAft>
                <a:spcPts val="0"/>
              </a:spcAft>
              <a:buClr>
                <a:srgbClr val="222222"/>
              </a:buClr>
              <a:buSzPts val="1200"/>
              <a:buChar char="●"/>
            </a:pPr>
            <a:r>
              <a:rPr lang="en-US">
                <a:solidFill>
                  <a:srgbClr val="222222"/>
                </a:solidFill>
                <a:latin typeface="Arial"/>
                <a:ea typeface="Arial"/>
                <a:cs typeface="Arial"/>
                <a:sym typeface="Arial"/>
              </a:rPr>
              <a:t>Businesses can make rough estimates of cell tower coverage from a particular location.</a:t>
            </a:r>
            <a:endParaRPr>
              <a:solidFill>
                <a:srgbClr val="222222"/>
              </a:solidFill>
              <a:latin typeface="Arial"/>
              <a:ea typeface="Arial"/>
              <a:cs typeface="Arial"/>
              <a:sym typeface="Arial"/>
            </a:endParaRPr>
          </a:p>
          <a:p>
            <a:pPr indent="-304800" lvl="0" marL="838200" rtl="0" algn="l">
              <a:lnSpc>
                <a:spcPct val="115000"/>
              </a:lnSpc>
              <a:spcBef>
                <a:spcPts val="0"/>
              </a:spcBef>
              <a:spcAft>
                <a:spcPts val="0"/>
              </a:spcAft>
              <a:buClr>
                <a:srgbClr val="222222"/>
              </a:buClr>
              <a:buSzPts val="1200"/>
              <a:buChar char="●"/>
            </a:pPr>
            <a:r>
              <a:rPr lang="en-US">
                <a:solidFill>
                  <a:srgbClr val="222222"/>
                </a:solidFill>
                <a:latin typeface="Arial"/>
                <a:ea typeface="Arial"/>
                <a:cs typeface="Arial"/>
                <a:sym typeface="Arial"/>
              </a:rPr>
              <a:t>Advertisers can try out different locations for billboards and signs.</a:t>
            </a:r>
            <a:endParaRPr>
              <a:solidFill>
                <a:srgbClr val="222222"/>
              </a:solidFill>
              <a:latin typeface="Arial"/>
              <a:ea typeface="Arial"/>
              <a:cs typeface="Arial"/>
              <a:sym typeface="Arial"/>
            </a:endParaRPr>
          </a:p>
          <a:p>
            <a:pPr indent="0" lvl="0" marL="0" rtl="0" algn="l">
              <a:lnSpc>
                <a:spcPct val="115000"/>
              </a:lnSpc>
              <a:spcBef>
                <a:spcPts val="4000"/>
              </a:spcBef>
              <a:spcAft>
                <a:spcPts val="0"/>
              </a:spcAft>
              <a:buNone/>
            </a:pPr>
            <a:r>
              <a:rPr lang="en-US" u="sng">
                <a:solidFill>
                  <a:schemeClr val="hlink"/>
                </a:solidFill>
                <a:latin typeface="Arial"/>
                <a:ea typeface="Arial"/>
                <a:cs typeface="Arial"/>
                <a:sym typeface="Arial"/>
                <a:hlinkClick r:id="rId6"/>
              </a:rPr>
              <a:t>https://www.gearthblog.com/blog/archives/2015/02/google-earth-pro-viewshed-tool.html</a:t>
            </a:r>
            <a:endParaRPr>
              <a:solidFill>
                <a:srgbClr val="222222"/>
              </a:solidFill>
              <a:latin typeface="Arial"/>
              <a:ea typeface="Arial"/>
              <a:cs typeface="Arial"/>
              <a:sym typeface="Arial"/>
            </a:endParaRPr>
          </a:p>
          <a:p>
            <a:pPr indent="0" lvl="0" marL="0" rtl="0" algn="l">
              <a:lnSpc>
                <a:spcPct val="115000"/>
              </a:lnSpc>
              <a:spcBef>
                <a:spcPts val="4000"/>
              </a:spcBef>
              <a:spcAft>
                <a:spcPts val="0"/>
              </a:spcAft>
              <a:buNone/>
            </a:pPr>
            <a:r>
              <a:t/>
            </a:r>
            <a:endParaRPr>
              <a:solidFill>
                <a:srgbClr val="222222"/>
              </a:solidFill>
              <a:latin typeface="Arial"/>
              <a:ea typeface="Arial"/>
              <a:cs typeface="Arial"/>
              <a:sym typeface="Arial"/>
            </a:endParaRPr>
          </a:p>
          <a:p>
            <a:pPr indent="0" lvl="0" marL="0" rtl="0" algn="l">
              <a:lnSpc>
                <a:spcPct val="100000"/>
              </a:lnSpc>
              <a:spcBef>
                <a:spcPts val="4000"/>
              </a:spcBef>
              <a:spcAft>
                <a:spcPts val="0"/>
              </a:spcAft>
              <a:buSzPts val="1400"/>
              <a:buNone/>
            </a:pPr>
            <a:r>
              <a:t/>
            </a:r>
            <a:endParaRPr>
              <a:solidFill>
                <a:srgbClr val="000000"/>
              </a:solidFill>
            </a:endParaRPr>
          </a:p>
          <a:p>
            <a:pPr indent="-228600" lvl="0" marL="457200" marR="0" rtl="0" algn="l">
              <a:lnSpc>
                <a:spcPct val="100000"/>
              </a:lnSpc>
              <a:spcBef>
                <a:spcPts val="0"/>
              </a:spcBef>
              <a:spcAft>
                <a:spcPts val="0"/>
              </a:spcAft>
              <a:buClr>
                <a:srgbClr val="000000"/>
              </a:buClr>
              <a:buSzPts val="1400"/>
              <a:buFont typeface="Arial"/>
              <a:buNone/>
            </a:pPr>
            <a:r>
              <a:t/>
            </a:r>
            <a:endParaRPr>
              <a:solidFill>
                <a:srgbClr val="000000"/>
              </a:solidFill>
            </a:endParaRPr>
          </a:p>
        </p:txBody>
      </p:sp>
      <p:sp>
        <p:nvSpPr>
          <p:cNvPr id="504" name="Google Shape;504;g6c244c503f_2_1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c244c503f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6c244c503f_2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sz="1200" u="sng">
                <a:solidFill>
                  <a:schemeClr val="hlink"/>
                </a:solidFill>
                <a:hlinkClick r:id="rId2"/>
              </a:rPr>
              <a:t>https://www.controleng.com/articles/wireless-line-of-sight-non-line-of-sight-beyond-line-of-sight-propagation/</a:t>
            </a:r>
            <a:endParaRPr sz="1200" u="sng">
              <a:solidFill>
                <a:schemeClr val="hlink"/>
              </a:solidFil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515" name="Google Shape;515;g6c244c503f_2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6c244c503f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6c244c503f_2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350">
                <a:solidFill>
                  <a:srgbClr val="192930"/>
                </a:solidFill>
                <a:highlight>
                  <a:srgbClr val="FFFFFF"/>
                </a:highlight>
                <a:latin typeface="Arial"/>
                <a:ea typeface="Arial"/>
                <a:cs typeface="Arial"/>
                <a:sym typeface="Arial"/>
              </a:rPr>
              <a:t>How weather radar works, including visual representation of radar’s Line of Sight (RLOS).</a:t>
            </a:r>
            <a:endParaRPr sz="1350">
              <a:solidFill>
                <a:srgbClr val="192930"/>
              </a:solidFill>
              <a:highlight>
                <a:srgbClr val="FFFFFF"/>
              </a:highlight>
              <a:latin typeface="Arial"/>
              <a:ea typeface="Arial"/>
              <a:cs typeface="Arial"/>
              <a:sym typeface="Arial"/>
            </a:endParaRPr>
          </a:p>
          <a:p>
            <a:pPr indent="0" lvl="0" marL="0" rtl="0" algn="l">
              <a:lnSpc>
                <a:spcPct val="100000"/>
              </a:lnSpc>
              <a:spcBef>
                <a:spcPts val="2200"/>
              </a:spcBef>
              <a:spcAft>
                <a:spcPts val="0"/>
              </a:spcAft>
              <a:buSzPts val="1400"/>
              <a:buNone/>
            </a:pPr>
            <a:r>
              <a:rPr lang="en-US" sz="1100" u="sng">
                <a:solidFill>
                  <a:schemeClr val="hlink"/>
                </a:solidFill>
                <a:latin typeface="Arial"/>
                <a:ea typeface="Arial"/>
                <a:cs typeface="Arial"/>
                <a:sym typeface="Arial"/>
                <a:hlinkClick r:id="rId2"/>
              </a:rPr>
              <a:t>https://savethehuronmountains.org/2018/09/14/overview-of-wind-turbine-interference-with-weather-radar/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Viewshed analysis has been used in a wide range of applications, including locating telecommunication relay towers (De Floriani et al., 1994), locating wind turbines (Kidner et al., 1999), protecting endangered species (Camp et al., 1997), analysing archaeological locations (Lake, M., et al., 1998), evaluating urban environment planning (Lake, I., et al., 1998) and optimal path route planning (Lee and Stucky, 1998).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https://core.ac.uk/download/pdf/1668904.pdf </a:t>
            </a:r>
            <a:endParaRPr/>
          </a:p>
          <a:p>
            <a:pPr indent="0" lvl="0" marL="0" rtl="0" algn="l">
              <a:lnSpc>
                <a:spcPct val="100000"/>
              </a:lnSpc>
              <a:spcBef>
                <a:spcPts val="0"/>
              </a:spcBef>
              <a:spcAft>
                <a:spcPts val="0"/>
              </a:spcAft>
              <a:buSzPts val="1400"/>
              <a:buNone/>
            </a:pPr>
            <a:r>
              <a:t/>
            </a:r>
            <a:endParaRPr/>
          </a:p>
        </p:txBody>
      </p:sp>
      <p:sp>
        <p:nvSpPr>
          <p:cNvPr id="524" name="Google Shape;524;g6c244c503f_2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c244c503f_2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g6c244c503f_2_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https://savethehuronmountains.org/2018/09/14/overview-of-wind-turbine-interference-with-weather-radar/</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33" name="Google Shape;533;g6c244c503f_2_1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9055a3808_2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79055a3808_2_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u="sng">
                <a:solidFill>
                  <a:schemeClr val="hlink"/>
                </a:solidFill>
                <a:hlinkClick r:id="rId2"/>
              </a:rPr>
              <a:t>https://www.researchgate.net/figure/Visibility-queries-using-a-line-of-sight_fig1_268445263</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p:txBody>
      </p:sp>
      <p:sp>
        <p:nvSpPr>
          <p:cNvPr id="378" name="Google Shape;378;g79055a3808_2_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6c244c503f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6c244c503f_2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SzPts val="1400"/>
              <a:buNone/>
            </a:pPr>
            <a:r>
              <a:rPr lang="en-US" sz="1200" u="sng">
                <a:solidFill>
                  <a:schemeClr val="hlink"/>
                </a:solidFill>
                <a:hlinkClick r:id="rId2"/>
              </a:rPr>
              <a:t>https://www.scadacore.com/tools/rf-path/rf-line-of-sight/</a:t>
            </a:r>
            <a:endParaRPr/>
          </a:p>
          <a:p>
            <a:pPr indent="0" lvl="0" marL="0" rtl="0" algn="l">
              <a:lnSpc>
                <a:spcPct val="100000"/>
              </a:lnSpc>
              <a:spcBef>
                <a:spcPts val="1000"/>
              </a:spcBef>
              <a:spcAft>
                <a:spcPts val="0"/>
              </a:spcAft>
              <a:buSzPts val="1400"/>
              <a:buNone/>
            </a:pPr>
            <a:r>
              <a:rPr lang="en-US" sz="1200" u="sng">
                <a:solidFill>
                  <a:schemeClr val="hlink"/>
                </a:solidFill>
                <a:hlinkClick r:id="rId3"/>
              </a:rPr>
              <a:t>http://wisptools.net/tools-viewshed.php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41" name="Google Shape;541;g6c244c503f_2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79055a3808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79055a3808_2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9" name="Google Shape;549;g79055a3808_2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9055a3808_2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g79055a3808_2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Shown above is terrain elevation data of the Northern LA basin and Angeles National Forest. This is a 2-D visualization, to be used as a starting point for visualizing the data. Green represents the lowest elevations, and brown the highest.</a:t>
            </a:r>
            <a:endParaRPr/>
          </a:p>
        </p:txBody>
      </p:sp>
      <p:sp>
        <p:nvSpPr>
          <p:cNvPr id="557" name="Google Shape;557;g79055a3808_2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79055a3808_2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79055a3808_2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 the left, the same area of Los Angeles is now displayed in 3-D. Satellite imagery from the US geological survey was draped over the model. This helps add realism and context to it, and makes the 3-D model easier to interpret from a mapping perspective.</a:t>
            </a:r>
            <a:endParaRPr/>
          </a:p>
        </p:txBody>
      </p:sp>
      <p:sp>
        <p:nvSpPr>
          <p:cNvPr id="566" name="Google Shape;566;g79055a3808_2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75d178b42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75d178b42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a lower camera angle of the same figure is shown in order to emphasize the 3 dimensional aspect. Because the area being represented is so large (46.19km by 55.46km), the vertical changes in the map seem less significant than they really are. For example, </a:t>
            </a:r>
            <a:r>
              <a:rPr lang="en-US"/>
              <a:t>even though this map actually looks really flat, its</a:t>
            </a:r>
            <a:r>
              <a:rPr lang="en-US"/>
              <a:t> maximum and minimum elevations differ by 2133 meters, or around 7,000 feet.</a:t>
            </a:r>
            <a:endParaRPr/>
          </a:p>
        </p:txBody>
      </p:sp>
      <p:sp>
        <p:nvSpPr>
          <p:cNvPr id="575" name="Google Shape;575;g75d178b42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7ac311e26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ac311e26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7ac311e26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79055a3808_2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79055a3808_2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 viewshed based on the indicated point was then created. (the point used is Mount Wilson, which is a real-life location for multiple television towers servicing the Los Angeles area) Any areas that have an obstructed line of sight from the observation point (a.k.a. areas outside the viewshed), are darkened in order to show the viewshed’s shape. In other words, anything the light touches is part of your viewshed. It’s like </a:t>
            </a:r>
            <a:r>
              <a:rPr lang="en-US"/>
              <a:t>the Lion King</a:t>
            </a:r>
            <a:r>
              <a:rPr lang="en-US"/>
              <a:t>, but for </a:t>
            </a:r>
            <a:r>
              <a:rPr lang="en-US"/>
              <a:t>terrain modeling.</a:t>
            </a:r>
            <a:endParaRPr/>
          </a:p>
        </p:txBody>
      </p:sp>
      <p:sp>
        <p:nvSpPr>
          <p:cNvPr id="592" name="Google Shape;592;g79055a3808_2_1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79055a3808_2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g79055a3808_2_1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Line of sight can be blocked by obstructions anywhere along the path. Some obstructions can be temporary, like storms or aircraft. However, the</a:t>
            </a:r>
            <a:r>
              <a:rPr lang="en-US"/>
              <a:t> </a:t>
            </a:r>
            <a:r>
              <a:rPr lang="en-US"/>
              <a:t>more concerning type tend to be permanent objects, like a growing tree or a newly constructed building that blocks a previously clear line of sight. Each observation point has a unique viewshed, and therefore an object’s viewshed would change if it was in motion.</a:t>
            </a:r>
            <a:endParaRPr/>
          </a:p>
        </p:txBody>
      </p:sp>
      <p:sp>
        <p:nvSpPr>
          <p:cNvPr id="603" name="Google Shape;603;g79055a3808_2_1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75d178b4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75d178b42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75d178b42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79055a3808_2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79055a3808_2_1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g79055a3808_2_1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9055a3808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79055a3808_2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Or from definition </a:t>
            </a:r>
            <a:r>
              <a:rPr lang="en-US" u="sng">
                <a:solidFill>
                  <a:schemeClr val="hlink"/>
                </a:solidFill>
                <a:hlinkClick r:id="rId2"/>
              </a:rPr>
              <a:t>https://gisgeography.com/line-of-sight-viewshed-visibility-analysis/</a:t>
            </a:r>
            <a:endParaRPr/>
          </a:p>
          <a:p>
            <a:pPr indent="0" lvl="0" marL="0" rtl="0" algn="l">
              <a:lnSpc>
                <a:spcPct val="100000"/>
              </a:lnSpc>
              <a:spcBef>
                <a:spcPts val="0"/>
              </a:spcBef>
              <a:spcAft>
                <a:spcPts val="0"/>
              </a:spcAft>
              <a:buSzPts val="1400"/>
              <a:buNone/>
            </a:pPr>
            <a:r>
              <a:rPr lang="en-US"/>
              <a:t>OR </a:t>
            </a:r>
            <a:r>
              <a:rPr lang="en-US" sz="1100" u="sng">
                <a:solidFill>
                  <a:schemeClr val="hlink"/>
                </a:solidFill>
                <a:latin typeface="Arial"/>
                <a:ea typeface="Arial"/>
                <a:cs typeface="Arial"/>
                <a:sym typeface="Arial"/>
                <a:hlinkClick r:id="rId3"/>
              </a:rPr>
              <a:t>http://www.gitta.info/TerrainAnalyi/en/html/VisibilAppls_learningObject2.xhtml</a:t>
            </a:r>
            <a:endParaRPr/>
          </a:p>
        </p:txBody>
      </p:sp>
      <p:sp>
        <p:nvSpPr>
          <p:cNvPr id="387" name="Google Shape;387;g79055a3808_2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9055a3808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g79055a3808_2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post all the links from earlier here at the end</a:t>
            </a:r>
            <a:endParaRPr/>
          </a:p>
        </p:txBody>
      </p:sp>
      <p:sp>
        <p:nvSpPr>
          <p:cNvPr id="628" name="Google Shape;628;g79055a3808_2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79055a3808_2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79055a3808_2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6" name="Google Shape;636;g79055a3808_2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9055a3808_7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9055a3808_7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79055a3808_7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aba2ec1d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aba2ec1d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7aba2ec1d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aba2ec1d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aba2ec1dd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7aba2ec1dd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aba2ec1dd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aba2ec1dd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7aba2ec1dd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7aba2ec1dd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aba2ec1dd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7aba2ec1dd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aba2ec1dd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aba2ec1dd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7aba2ec1dd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sp>
        <p:nvSpPr>
          <p:cNvPr id="20" name="Google Shape;20;p7"/>
          <p:cNvSpPr/>
          <p:nvPr/>
        </p:nvSpPr>
        <p:spPr>
          <a:xfrm>
            <a:off x="1007533" y="0"/>
            <a:ext cx="7934348"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7"/>
          <p:cNvSpPr/>
          <p:nvPr/>
        </p:nvSpPr>
        <p:spPr>
          <a:xfrm>
            <a:off x="8941881"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7"/>
          <p:cNvSpPr txBox="1"/>
          <p:nvPr>
            <p:ph type="ctrTitle"/>
          </p:nvPr>
        </p:nvSpPr>
        <p:spPr>
          <a:xfrm>
            <a:off x="2611808" y="3428998"/>
            <a:ext cx="5518066" cy="2268559"/>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l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
          <p:cNvSpPr txBox="1"/>
          <p:nvPr>
            <p:ph idx="1" type="subTitle"/>
          </p:nvPr>
        </p:nvSpPr>
        <p:spPr>
          <a:xfrm>
            <a:off x="2772274" y="2268786"/>
            <a:ext cx="5357600" cy="1160213"/>
          </a:xfrm>
          <a:prstGeom prst="rect">
            <a:avLst/>
          </a:prstGeom>
          <a:noFill/>
          <a:ln>
            <a:noFill/>
          </a:ln>
        </p:spPr>
        <p:txBody>
          <a:bodyPr anchorCtr="0" anchor="b" bIns="45700" lIns="91425" spcFirstLastPara="1" rIns="91425" wrap="square" tIns="0">
            <a:normAutofit/>
          </a:bodyPr>
          <a:lstStyle>
            <a:lvl1pPr lvl="0" algn="r">
              <a:lnSpc>
                <a:spcPct val="120000"/>
              </a:lnSpc>
              <a:spcBef>
                <a:spcPts val="1000"/>
              </a:spcBef>
              <a:spcAft>
                <a:spcPts val="0"/>
              </a:spcAft>
              <a:buSzPts val="1620"/>
              <a:buNone/>
              <a:defRPr b="0" sz="1800">
                <a:solidFill>
                  <a:schemeClr val="lt1"/>
                </a:solidFill>
              </a:defRPr>
            </a:lvl1pPr>
            <a:lvl2pPr lvl="1" algn="ctr">
              <a:lnSpc>
                <a:spcPct val="120000"/>
              </a:lnSpc>
              <a:spcBef>
                <a:spcPts val="600"/>
              </a:spcBef>
              <a:spcAft>
                <a:spcPts val="0"/>
              </a:spcAft>
              <a:buSzPts val="1620"/>
              <a:buNone/>
              <a:defRPr sz="1800"/>
            </a:lvl2pPr>
            <a:lvl3pPr lvl="2" algn="ctr">
              <a:lnSpc>
                <a:spcPct val="120000"/>
              </a:lnSpc>
              <a:spcBef>
                <a:spcPts val="600"/>
              </a:spcBef>
              <a:spcAft>
                <a:spcPts val="0"/>
              </a:spcAft>
              <a:buSzPts val="1620"/>
              <a:buNone/>
              <a:defRPr sz="1800"/>
            </a:lvl3pPr>
            <a:lvl4pPr lvl="3" algn="ctr">
              <a:lnSpc>
                <a:spcPct val="120000"/>
              </a:lnSpc>
              <a:spcBef>
                <a:spcPts val="600"/>
              </a:spcBef>
              <a:spcAft>
                <a:spcPts val="0"/>
              </a:spcAft>
              <a:buSzPts val="1440"/>
              <a:buNone/>
              <a:defRPr sz="1600"/>
            </a:lvl4pPr>
            <a:lvl5pPr lvl="4" algn="ctr">
              <a:lnSpc>
                <a:spcPct val="120000"/>
              </a:lnSpc>
              <a:spcBef>
                <a:spcPts val="600"/>
              </a:spcBef>
              <a:spcAft>
                <a:spcPts val="0"/>
              </a:spcAft>
              <a:buSzPts val="1440"/>
              <a:buNone/>
              <a:defRPr sz="1600"/>
            </a:lvl5pPr>
            <a:lvl6pPr lvl="5" algn="ctr">
              <a:lnSpc>
                <a:spcPct val="120000"/>
              </a:lnSpc>
              <a:spcBef>
                <a:spcPts val="600"/>
              </a:spcBef>
              <a:spcAft>
                <a:spcPts val="0"/>
              </a:spcAft>
              <a:buSzPts val="1440"/>
              <a:buNone/>
              <a:defRPr sz="1600"/>
            </a:lvl6pPr>
            <a:lvl7pPr lvl="6" algn="ctr">
              <a:lnSpc>
                <a:spcPct val="120000"/>
              </a:lnSpc>
              <a:spcBef>
                <a:spcPts val="600"/>
              </a:spcBef>
              <a:spcAft>
                <a:spcPts val="0"/>
              </a:spcAft>
              <a:buSzPts val="1440"/>
              <a:buNone/>
              <a:defRPr sz="1600"/>
            </a:lvl7pPr>
            <a:lvl8pPr lvl="7" algn="ctr">
              <a:lnSpc>
                <a:spcPct val="120000"/>
              </a:lnSpc>
              <a:spcBef>
                <a:spcPts val="600"/>
              </a:spcBef>
              <a:spcAft>
                <a:spcPts val="0"/>
              </a:spcAft>
              <a:buSzPts val="1440"/>
              <a:buNone/>
              <a:defRPr sz="1600"/>
            </a:lvl8pPr>
            <a:lvl9pPr lvl="8" algn="ctr">
              <a:lnSpc>
                <a:spcPct val="120000"/>
              </a:lnSpc>
              <a:spcBef>
                <a:spcPts val="600"/>
              </a:spcBef>
              <a:spcAft>
                <a:spcPts val="600"/>
              </a:spcAft>
              <a:buSzPts val="1440"/>
              <a:buNone/>
              <a:defRPr sz="1600"/>
            </a:lvl9pPr>
          </a:lstStyle>
          <a:p/>
        </p:txBody>
      </p:sp>
      <p:sp>
        <p:nvSpPr>
          <p:cNvPr id="24" name="Google Shape;24;p7"/>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7"/>
          <p:cNvSpPr txBox="1"/>
          <p:nvPr/>
        </p:nvSpPr>
        <p:spPr>
          <a:xfrm>
            <a:off x="2191282" y="3262852"/>
            <a:ext cx="415636" cy="4616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accent6"/>
                </a:solidFill>
                <a:latin typeface="Noto Sans Symbols"/>
                <a:ea typeface="Noto Sans Symbols"/>
                <a:cs typeface="Noto Sans Symbols"/>
                <a:sym typeface="Noto Sans Symbols"/>
              </a:rPr>
              <a:t>◤</a:t>
            </a:r>
            <a:endParaRPr b="0" i="0" sz="24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02" name="Shape 102"/>
        <p:cNvGrpSpPr/>
        <p:nvPr/>
      </p:nvGrpSpPr>
      <p:grpSpPr>
        <a:xfrm>
          <a:off x="0" y="0"/>
          <a:ext cx="0" cy="0"/>
          <a:chOff x="0" y="0"/>
          <a:chExt cx="0" cy="0"/>
        </a:xfrm>
      </p:grpSpPr>
      <p:sp>
        <p:nvSpPr>
          <p:cNvPr id="103" name="Google Shape;103;p18"/>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8"/>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8"/>
          <p:cNvSpPr txBox="1"/>
          <p:nvPr/>
        </p:nvSpPr>
        <p:spPr>
          <a:xfrm>
            <a:off x="2194236" y="641225"/>
            <a:ext cx="41563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106" name="Google Shape;106;p18"/>
          <p:cNvSpPr txBox="1"/>
          <p:nvPr>
            <p:ph type="title"/>
          </p:nvPr>
        </p:nvSpPr>
        <p:spPr>
          <a:xfrm>
            <a:off x="2611808" y="808056"/>
            <a:ext cx="7954091" cy="1077229"/>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8"/>
          <p:cNvSpPr txBox="1"/>
          <p:nvPr>
            <p:ph idx="1" type="body"/>
          </p:nvPr>
        </p:nvSpPr>
        <p:spPr>
          <a:xfrm rot="5400000">
            <a:off x="4672955" y="152760"/>
            <a:ext cx="3997828" cy="7796540"/>
          </a:xfrm>
          <a:prstGeom prst="rect">
            <a:avLst/>
          </a:prstGeom>
          <a:noFill/>
          <a:ln>
            <a:noFill/>
          </a:ln>
        </p:spPr>
        <p:txBody>
          <a:bodyPr anchorCtr="0" anchor="t" bIns="45700" lIns="91425" spcFirstLastPara="1" rIns="91425" wrap="square" tIns="45700">
            <a:norm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108" name="Google Shape;108;p18"/>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8"/>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8"/>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1" name="Shape 111"/>
        <p:cNvGrpSpPr/>
        <p:nvPr/>
      </p:nvGrpSpPr>
      <p:grpSpPr>
        <a:xfrm>
          <a:off x="0" y="0"/>
          <a:ext cx="0" cy="0"/>
          <a:chOff x="0" y="0"/>
          <a:chExt cx="0" cy="0"/>
        </a:xfrm>
      </p:grpSpPr>
      <p:sp>
        <p:nvSpPr>
          <p:cNvPr id="112" name="Google Shape;112;p19"/>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9"/>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9"/>
          <p:cNvSpPr txBox="1"/>
          <p:nvPr/>
        </p:nvSpPr>
        <p:spPr>
          <a:xfrm rot="5400000">
            <a:off x="10337141" y="416061"/>
            <a:ext cx="41563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115" name="Google Shape;115;p19"/>
          <p:cNvSpPr txBox="1"/>
          <p:nvPr>
            <p:ph type="title"/>
          </p:nvPr>
        </p:nvSpPr>
        <p:spPr>
          <a:xfrm rot="5400000">
            <a:off x="7280577" y="2764621"/>
            <a:ext cx="5244126" cy="13265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9"/>
          <p:cNvSpPr txBox="1"/>
          <p:nvPr>
            <p:ph idx="1" type="body"/>
          </p:nvPr>
        </p:nvSpPr>
        <p:spPr>
          <a:xfrm rot="5400000">
            <a:off x="3302434" y="276725"/>
            <a:ext cx="5079534" cy="6466903"/>
          </a:xfrm>
          <a:prstGeom prst="rect">
            <a:avLst/>
          </a:prstGeom>
          <a:noFill/>
          <a:ln>
            <a:noFill/>
          </a:ln>
        </p:spPr>
        <p:txBody>
          <a:bodyPr anchorCtr="0" anchor="t" bIns="45700" lIns="91425" spcFirstLastPara="1" rIns="91425" wrap="square" tIns="45700">
            <a:norm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117" name="Google Shape;117;p19"/>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9"/>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9"/>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0" name="Shape 130"/>
        <p:cNvGrpSpPr/>
        <p:nvPr/>
      </p:nvGrpSpPr>
      <p:grpSpPr>
        <a:xfrm>
          <a:off x="0" y="0"/>
          <a:ext cx="0" cy="0"/>
          <a:chOff x="0" y="0"/>
          <a:chExt cx="0" cy="0"/>
        </a:xfrm>
      </p:grpSpPr>
      <p:sp>
        <p:nvSpPr>
          <p:cNvPr id="131" name="Google Shape;131;g79055a3808_2_10"/>
          <p:cNvSpPr/>
          <p:nvPr/>
        </p:nvSpPr>
        <p:spPr>
          <a:xfrm>
            <a:off x="1007533" y="0"/>
            <a:ext cx="7934348"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79055a3808_2_10"/>
          <p:cNvSpPr/>
          <p:nvPr/>
        </p:nvSpPr>
        <p:spPr>
          <a:xfrm>
            <a:off x="8941881"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79055a3808_2_10"/>
          <p:cNvSpPr txBox="1"/>
          <p:nvPr>
            <p:ph type="ctrTitle"/>
          </p:nvPr>
        </p:nvSpPr>
        <p:spPr>
          <a:xfrm>
            <a:off x="2611808" y="3428998"/>
            <a:ext cx="5518066" cy="226855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g79055a3808_2_10"/>
          <p:cNvSpPr txBox="1"/>
          <p:nvPr>
            <p:ph idx="1" type="subTitle"/>
          </p:nvPr>
        </p:nvSpPr>
        <p:spPr>
          <a:xfrm>
            <a:off x="2772274" y="2268786"/>
            <a:ext cx="5357600" cy="1160213"/>
          </a:xfrm>
          <a:prstGeom prst="rect">
            <a:avLst/>
          </a:prstGeom>
          <a:noFill/>
          <a:ln>
            <a:noFill/>
          </a:ln>
        </p:spPr>
        <p:txBody>
          <a:bodyPr anchorCtr="0" anchor="b" bIns="45700" lIns="91425" spcFirstLastPara="1" rIns="91425" wrap="square" tIns="0">
            <a:noAutofit/>
          </a:bodyPr>
          <a:lstStyle>
            <a:lvl1pPr lvl="0" algn="r">
              <a:lnSpc>
                <a:spcPct val="120000"/>
              </a:lnSpc>
              <a:spcBef>
                <a:spcPts val="1000"/>
              </a:spcBef>
              <a:spcAft>
                <a:spcPts val="0"/>
              </a:spcAft>
              <a:buSzPts val="1620"/>
              <a:buNone/>
              <a:defRPr b="0" sz="1800">
                <a:solidFill>
                  <a:schemeClr val="lt1"/>
                </a:solidFill>
              </a:defRPr>
            </a:lvl1pPr>
            <a:lvl2pPr lvl="1" algn="ctr">
              <a:lnSpc>
                <a:spcPct val="120000"/>
              </a:lnSpc>
              <a:spcBef>
                <a:spcPts val="600"/>
              </a:spcBef>
              <a:spcAft>
                <a:spcPts val="0"/>
              </a:spcAft>
              <a:buSzPts val="1620"/>
              <a:buNone/>
              <a:defRPr sz="1800"/>
            </a:lvl2pPr>
            <a:lvl3pPr lvl="2" algn="ctr">
              <a:lnSpc>
                <a:spcPct val="120000"/>
              </a:lnSpc>
              <a:spcBef>
                <a:spcPts val="600"/>
              </a:spcBef>
              <a:spcAft>
                <a:spcPts val="0"/>
              </a:spcAft>
              <a:buSzPts val="1620"/>
              <a:buNone/>
              <a:defRPr sz="1800"/>
            </a:lvl3pPr>
            <a:lvl4pPr lvl="3" algn="ctr">
              <a:lnSpc>
                <a:spcPct val="120000"/>
              </a:lnSpc>
              <a:spcBef>
                <a:spcPts val="600"/>
              </a:spcBef>
              <a:spcAft>
                <a:spcPts val="0"/>
              </a:spcAft>
              <a:buSzPts val="1440"/>
              <a:buNone/>
              <a:defRPr sz="1600"/>
            </a:lvl4pPr>
            <a:lvl5pPr lvl="4" algn="ctr">
              <a:lnSpc>
                <a:spcPct val="120000"/>
              </a:lnSpc>
              <a:spcBef>
                <a:spcPts val="600"/>
              </a:spcBef>
              <a:spcAft>
                <a:spcPts val="0"/>
              </a:spcAft>
              <a:buSzPts val="1440"/>
              <a:buNone/>
              <a:defRPr sz="1600"/>
            </a:lvl5pPr>
            <a:lvl6pPr lvl="5" algn="ctr">
              <a:lnSpc>
                <a:spcPct val="120000"/>
              </a:lnSpc>
              <a:spcBef>
                <a:spcPts val="600"/>
              </a:spcBef>
              <a:spcAft>
                <a:spcPts val="0"/>
              </a:spcAft>
              <a:buSzPts val="1440"/>
              <a:buNone/>
              <a:defRPr sz="1600"/>
            </a:lvl6pPr>
            <a:lvl7pPr lvl="6" algn="ctr">
              <a:lnSpc>
                <a:spcPct val="120000"/>
              </a:lnSpc>
              <a:spcBef>
                <a:spcPts val="600"/>
              </a:spcBef>
              <a:spcAft>
                <a:spcPts val="0"/>
              </a:spcAft>
              <a:buSzPts val="1440"/>
              <a:buNone/>
              <a:defRPr sz="1600"/>
            </a:lvl7pPr>
            <a:lvl8pPr lvl="7" algn="ctr">
              <a:lnSpc>
                <a:spcPct val="120000"/>
              </a:lnSpc>
              <a:spcBef>
                <a:spcPts val="600"/>
              </a:spcBef>
              <a:spcAft>
                <a:spcPts val="0"/>
              </a:spcAft>
              <a:buSzPts val="1440"/>
              <a:buNone/>
              <a:defRPr sz="1600"/>
            </a:lvl8pPr>
            <a:lvl9pPr lvl="8" algn="ctr">
              <a:lnSpc>
                <a:spcPct val="120000"/>
              </a:lnSpc>
              <a:spcBef>
                <a:spcPts val="600"/>
              </a:spcBef>
              <a:spcAft>
                <a:spcPts val="600"/>
              </a:spcAft>
              <a:buSzPts val="1440"/>
              <a:buNone/>
              <a:defRPr sz="1600"/>
            </a:lvl9pPr>
          </a:lstStyle>
          <a:p/>
        </p:txBody>
      </p:sp>
      <p:sp>
        <p:nvSpPr>
          <p:cNvPr id="135" name="Google Shape;135;g79055a3808_2_10"/>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79055a3808_2_10"/>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g79055a3808_2_10"/>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g79055a3808_2_10"/>
          <p:cNvSpPr txBox="1"/>
          <p:nvPr/>
        </p:nvSpPr>
        <p:spPr>
          <a:xfrm>
            <a:off x="2191282" y="3262852"/>
            <a:ext cx="415636" cy="46166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accent6"/>
                </a:solidFill>
                <a:latin typeface="Noto Sans Symbols"/>
                <a:ea typeface="Noto Sans Symbols"/>
                <a:cs typeface="Noto Sans Symbols"/>
                <a:sym typeface="Noto Sans Symbols"/>
              </a:rPr>
              <a:t>◤</a:t>
            </a:r>
            <a:endParaRPr b="0" i="0" sz="24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9" name="Shape 139"/>
        <p:cNvGrpSpPr/>
        <p:nvPr/>
      </p:nvGrpSpPr>
      <p:grpSpPr>
        <a:xfrm>
          <a:off x="0" y="0"/>
          <a:ext cx="0" cy="0"/>
          <a:chOff x="0" y="0"/>
          <a:chExt cx="0" cy="0"/>
        </a:xfrm>
      </p:grpSpPr>
      <p:sp>
        <p:nvSpPr>
          <p:cNvPr id="140" name="Google Shape;140;g79055a3808_2_19"/>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79055a3808_2_19"/>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79055a3808_2_19"/>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g79055a3808_2_19"/>
          <p:cNvSpPr txBox="1"/>
          <p:nvPr>
            <p:ph idx="1" type="body"/>
          </p:nvPr>
        </p:nvSpPr>
        <p:spPr>
          <a:xfrm>
            <a:off x="2773599" y="2052116"/>
            <a:ext cx="7796540" cy="3997828"/>
          </a:xfrm>
          <a:prstGeom prst="rect">
            <a:avLst/>
          </a:prstGeom>
          <a:noFill/>
          <a:ln>
            <a:noFill/>
          </a:ln>
        </p:spPr>
        <p:txBody>
          <a:bodyPr anchorCtr="0" anchor="ctr"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144" name="Google Shape;144;g79055a3808_2_19"/>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79055a3808_2_19"/>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79055a3808_2_19"/>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g79055a3808_2_19"/>
          <p:cNvSpPr txBox="1"/>
          <p:nvPr/>
        </p:nvSpPr>
        <p:spPr>
          <a:xfrm>
            <a:off x="2194943" y="641225"/>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8" name="Shape 148"/>
        <p:cNvGrpSpPr/>
        <p:nvPr/>
      </p:nvGrpSpPr>
      <p:grpSpPr>
        <a:xfrm>
          <a:off x="0" y="0"/>
          <a:ext cx="0" cy="0"/>
          <a:chOff x="0" y="0"/>
          <a:chExt cx="0" cy="0"/>
        </a:xfrm>
      </p:grpSpPr>
      <p:sp>
        <p:nvSpPr>
          <p:cNvPr id="149" name="Google Shape;149;g79055a3808_2_28"/>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79055a3808_2_28"/>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79055a3808_2_28"/>
          <p:cNvSpPr txBox="1"/>
          <p:nvPr/>
        </p:nvSpPr>
        <p:spPr>
          <a:xfrm rot="5400000">
            <a:off x="10337141" y="416061"/>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152" name="Google Shape;152;g79055a3808_2_28"/>
          <p:cNvSpPr txBox="1"/>
          <p:nvPr>
            <p:ph type="title"/>
          </p:nvPr>
        </p:nvSpPr>
        <p:spPr>
          <a:xfrm rot="5400000">
            <a:off x="7280577" y="2764621"/>
            <a:ext cx="5244126" cy="132651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g79055a3808_2_28"/>
          <p:cNvSpPr txBox="1"/>
          <p:nvPr>
            <p:ph idx="1" type="body"/>
          </p:nvPr>
        </p:nvSpPr>
        <p:spPr>
          <a:xfrm rot="5400000">
            <a:off x="3302434" y="276725"/>
            <a:ext cx="5079534" cy="6466903"/>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154" name="Google Shape;154;g79055a3808_2_28"/>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79055a3808_2_28"/>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g79055a3808_2_28"/>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7" name="Shape 157"/>
        <p:cNvGrpSpPr/>
        <p:nvPr/>
      </p:nvGrpSpPr>
      <p:grpSpPr>
        <a:xfrm>
          <a:off x="0" y="0"/>
          <a:ext cx="0" cy="0"/>
          <a:chOff x="0" y="0"/>
          <a:chExt cx="0" cy="0"/>
        </a:xfrm>
      </p:grpSpPr>
      <p:sp>
        <p:nvSpPr>
          <p:cNvPr id="158" name="Google Shape;158;g79055a3808_2_37"/>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79055a3808_2_37"/>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79055a3808_2_37"/>
          <p:cNvSpPr txBox="1"/>
          <p:nvPr/>
        </p:nvSpPr>
        <p:spPr>
          <a:xfrm>
            <a:off x="2191843" y="2962586"/>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161" name="Google Shape;161;g79055a3808_2_37"/>
          <p:cNvSpPr txBox="1"/>
          <p:nvPr>
            <p:ph type="title"/>
          </p:nvPr>
        </p:nvSpPr>
        <p:spPr>
          <a:xfrm>
            <a:off x="2609873" y="3147254"/>
            <a:ext cx="7956560" cy="1424746"/>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g79055a3808_2_37"/>
          <p:cNvSpPr txBox="1"/>
          <p:nvPr>
            <p:ph idx="1" type="body"/>
          </p:nvPr>
        </p:nvSpPr>
        <p:spPr>
          <a:xfrm>
            <a:off x="2773968" y="2268786"/>
            <a:ext cx="7791931" cy="878468"/>
          </a:xfrm>
          <a:prstGeom prst="rect">
            <a:avLst/>
          </a:prstGeom>
          <a:noFill/>
          <a:ln>
            <a:noFill/>
          </a:ln>
        </p:spPr>
        <p:txBody>
          <a:bodyPr anchorCtr="0" anchor="b" bIns="45700" lIns="91425" spcFirstLastPara="1" rIns="91425" wrap="square" tIns="0">
            <a:noAutofit/>
          </a:bodyPr>
          <a:lstStyle>
            <a:lvl1pPr indent="-228600" lvl="0" marL="457200" algn="r">
              <a:lnSpc>
                <a:spcPct val="120000"/>
              </a:lnSpc>
              <a:spcBef>
                <a:spcPts val="1000"/>
              </a:spcBef>
              <a:spcAft>
                <a:spcPts val="0"/>
              </a:spcAft>
              <a:buSzPts val="1620"/>
              <a:buNone/>
              <a:defRPr sz="1800">
                <a:solidFill>
                  <a:schemeClr val="lt1"/>
                </a:solidFill>
              </a:defRPr>
            </a:lvl1pPr>
            <a:lvl2pPr indent="-228600" lvl="1" marL="914400" algn="l">
              <a:lnSpc>
                <a:spcPct val="120000"/>
              </a:lnSpc>
              <a:spcBef>
                <a:spcPts val="600"/>
              </a:spcBef>
              <a:spcAft>
                <a:spcPts val="0"/>
              </a:spcAft>
              <a:buSzPts val="1620"/>
              <a:buNone/>
              <a:defRPr sz="1800">
                <a:solidFill>
                  <a:schemeClr val="lt1"/>
                </a:solidFill>
              </a:defRPr>
            </a:lvl2pPr>
            <a:lvl3pPr indent="-228600" lvl="2" marL="1371600" algn="l">
              <a:lnSpc>
                <a:spcPct val="120000"/>
              </a:lnSpc>
              <a:spcBef>
                <a:spcPts val="600"/>
              </a:spcBef>
              <a:spcAft>
                <a:spcPts val="0"/>
              </a:spcAft>
              <a:buSzPts val="1620"/>
              <a:buNone/>
              <a:defRPr sz="1800">
                <a:solidFill>
                  <a:schemeClr val="lt1"/>
                </a:solidFill>
              </a:defRPr>
            </a:lvl3pPr>
            <a:lvl4pPr indent="-228600" lvl="3" marL="1828800" algn="l">
              <a:lnSpc>
                <a:spcPct val="120000"/>
              </a:lnSpc>
              <a:spcBef>
                <a:spcPts val="600"/>
              </a:spcBef>
              <a:spcAft>
                <a:spcPts val="0"/>
              </a:spcAft>
              <a:buSzPts val="1440"/>
              <a:buNone/>
              <a:defRPr sz="1600">
                <a:solidFill>
                  <a:schemeClr val="lt1"/>
                </a:solidFill>
              </a:defRPr>
            </a:lvl4pPr>
            <a:lvl5pPr indent="-228600" lvl="4" marL="2286000" algn="l">
              <a:lnSpc>
                <a:spcPct val="120000"/>
              </a:lnSpc>
              <a:spcBef>
                <a:spcPts val="600"/>
              </a:spcBef>
              <a:spcAft>
                <a:spcPts val="0"/>
              </a:spcAft>
              <a:buSzPts val="1440"/>
              <a:buNone/>
              <a:defRPr sz="1600">
                <a:solidFill>
                  <a:schemeClr val="lt1"/>
                </a:solidFill>
              </a:defRPr>
            </a:lvl5pPr>
            <a:lvl6pPr indent="-228600" lvl="5" marL="2743200" algn="l">
              <a:lnSpc>
                <a:spcPct val="120000"/>
              </a:lnSpc>
              <a:spcBef>
                <a:spcPts val="600"/>
              </a:spcBef>
              <a:spcAft>
                <a:spcPts val="0"/>
              </a:spcAft>
              <a:buSzPts val="1440"/>
              <a:buNone/>
              <a:defRPr sz="1600">
                <a:solidFill>
                  <a:schemeClr val="lt1"/>
                </a:solidFill>
              </a:defRPr>
            </a:lvl6pPr>
            <a:lvl7pPr indent="-228600" lvl="6" marL="3200400" algn="l">
              <a:lnSpc>
                <a:spcPct val="120000"/>
              </a:lnSpc>
              <a:spcBef>
                <a:spcPts val="600"/>
              </a:spcBef>
              <a:spcAft>
                <a:spcPts val="0"/>
              </a:spcAft>
              <a:buSzPts val="1440"/>
              <a:buNone/>
              <a:defRPr sz="1600">
                <a:solidFill>
                  <a:schemeClr val="lt1"/>
                </a:solidFill>
              </a:defRPr>
            </a:lvl7pPr>
            <a:lvl8pPr indent="-228600" lvl="7" marL="3657600" algn="l">
              <a:lnSpc>
                <a:spcPct val="120000"/>
              </a:lnSpc>
              <a:spcBef>
                <a:spcPts val="600"/>
              </a:spcBef>
              <a:spcAft>
                <a:spcPts val="0"/>
              </a:spcAft>
              <a:buSzPts val="1440"/>
              <a:buNone/>
              <a:defRPr sz="1600">
                <a:solidFill>
                  <a:schemeClr val="lt1"/>
                </a:solidFill>
              </a:defRPr>
            </a:lvl8pPr>
            <a:lvl9pPr indent="-228600" lvl="8" marL="4114800" algn="l">
              <a:lnSpc>
                <a:spcPct val="120000"/>
              </a:lnSpc>
              <a:spcBef>
                <a:spcPts val="600"/>
              </a:spcBef>
              <a:spcAft>
                <a:spcPts val="600"/>
              </a:spcAft>
              <a:buSzPts val="1440"/>
              <a:buNone/>
              <a:defRPr sz="1600">
                <a:solidFill>
                  <a:schemeClr val="lt1"/>
                </a:solidFill>
              </a:defRPr>
            </a:lvl9pPr>
          </a:lstStyle>
          <a:p/>
        </p:txBody>
      </p:sp>
      <p:sp>
        <p:nvSpPr>
          <p:cNvPr id="163" name="Google Shape;163;g79055a3808_2_37"/>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g79055a3808_2_37"/>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g79055a3808_2_37"/>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66" name="Shape 166"/>
        <p:cNvGrpSpPr/>
        <p:nvPr/>
      </p:nvGrpSpPr>
      <p:grpSpPr>
        <a:xfrm>
          <a:off x="0" y="0"/>
          <a:ext cx="0" cy="0"/>
          <a:chOff x="0" y="0"/>
          <a:chExt cx="0" cy="0"/>
        </a:xfrm>
      </p:grpSpPr>
      <p:sp>
        <p:nvSpPr>
          <p:cNvPr id="167" name="Google Shape;167;g79055a3808_2_46"/>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79055a3808_2_46"/>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79055a3808_2_46"/>
          <p:cNvSpPr txBox="1"/>
          <p:nvPr>
            <p:ph type="title"/>
          </p:nvPr>
        </p:nvSpPr>
        <p:spPr>
          <a:xfrm>
            <a:off x="2609873" y="805817"/>
            <a:ext cx="7950984" cy="1081705"/>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g79055a3808_2_46"/>
          <p:cNvSpPr txBox="1"/>
          <p:nvPr>
            <p:ph idx="1" type="body"/>
          </p:nvPr>
        </p:nvSpPr>
        <p:spPr>
          <a:xfrm>
            <a:off x="2605374" y="2052116"/>
            <a:ext cx="3891960" cy="3997828"/>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171" name="Google Shape;171;g79055a3808_2_46"/>
          <p:cNvSpPr txBox="1"/>
          <p:nvPr>
            <p:ph idx="2" type="body"/>
          </p:nvPr>
        </p:nvSpPr>
        <p:spPr>
          <a:xfrm>
            <a:off x="6666636" y="2052114"/>
            <a:ext cx="3894222" cy="3997829"/>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172" name="Google Shape;172;g79055a3808_2_46"/>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g79055a3808_2_46"/>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79055a3808_2_46"/>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5" name="Google Shape;175;g79055a3808_2_46"/>
          <p:cNvSpPr txBox="1"/>
          <p:nvPr/>
        </p:nvSpPr>
        <p:spPr>
          <a:xfrm>
            <a:off x="2196172" y="641223"/>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76" name="Shape 176"/>
        <p:cNvGrpSpPr/>
        <p:nvPr/>
      </p:nvGrpSpPr>
      <p:grpSpPr>
        <a:xfrm>
          <a:off x="0" y="0"/>
          <a:ext cx="0" cy="0"/>
          <a:chOff x="0" y="0"/>
          <a:chExt cx="0" cy="0"/>
        </a:xfrm>
      </p:grpSpPr>
      <p:sp>
        <p:nvSpPr>
          <p:cNvPr id="177" name="Google Shape;177;g79055a3808_2_56"/>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79055a3808_2_56"/>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79055a3808_2_56"/>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g79055a3808_2_56"/>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g79055a3808_2_56"/>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g79055a3808_2_56"/>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3" name="Google Shape;183;g79055a3808_2_56"/>
          <p:cNvSpPr txBox="1"/>
          <p:nvPr/>
        </p:nvSpPr>
        <p:spPr>
          <a:xfrm>
            <a:off x="2196172" y="641226"/>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84" name="Shape 184"/>
        <p:cNvGrpSpPr/>
        <p:nvPr/>
      </p:nvGrpSpPr>
      <p:grpSpPr>
        <a:xfrm>
          <a:off x="0" y="0"/>
          <a:ext cx="0" cy="0"/>
          <a:chOff x="0" y="0"/>
          <a:chExt cx="0" cy="0"/>
        </a:xfrm>
      </p:grpSpPr>
      <p:sp>
        <p:nvSpPr>
          <p:cNvPr id="185" name="Google Shape;185;g79055a3808_2_64"/>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79055a3808_2_64"/>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79055a3808_2_64"/>
          <p:cNvSpPr txBox="1"/>
          <p:nvPr/>
        </p:nvSpPr>
        <p:spPr>
          <a:xfrm>
            <a:off x="1554154" y="1127550"/>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188" name="Google Shape;188;g79055a3808_2_64"/>
          <p:cNvSpPr txBox="1"/>
          <p:nvPr>
            <p:ph type="title"/>
          </p:nvPr>
        </p:nvSpPr>
        <p:spPr>
          <a:xfrm>
            <a:off x="1970323" y="1282451"/>
            <a:ext cx="2664361" cy="190324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g79055a3808_2_64"/>
          <p:cNvSpPr txBox="1"/>
          <p:nvPr>
            <p:ph idx="1" type="body"/>
          </p:nvPr>
        </p:nvSpPr>
        <p:spPr>
          <a:xfrm>
            <a:off x="5120154" y="805818"/>
            <a:ext cx="5446278" cy="5244126"/>
          </a:xfrm>
          <a:prstGeom prst="rect">
            <a:avLst/>
          </a:prstGeom>
          <a:noFill/>
          <a:ln>
            <a:noFill/>
          </a:ln>
        </p:spPr>
        <p:txBody>
          <a:bodyPr anchorCtr="0" anchor="ctr"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190" name="Google Shape;190;g79055a3808_2_64"/>
          <p:cNvSpPr txBox="1"/>
          <p:nvPr>
            <p:ph idx="2" type="body"/>
          </p:nvPr>
        </p:nvSpPr>
        <p:spPr>
          <a:xfrm>
            <a:off x="1970322" y="3186154"/>
            <a:ext cx="2664361" cy="238639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40"/>
              <a:buNone/>
              <a:defRPr sz="16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191" name="Google Shape;191;g79055a3808_2_64"/>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g79055a3808_2_64"/>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g79055a3808_2_64"/>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94" name="Shape 194"/>
        <p:cNvGrpSpPr/>
        <p:nvPr/>
      </p:nvGrpSpPr>
      <p:grpSpPr>
        <a:xfrm>
          <a:off x="0" y="0"/>
          <a:ext cx="0" cy="0"/>
          <a:chOff x="0" y="0"/>
          <a:chExt cx="0" cy="0"/>
        </a:xfrm>
      </p:grpSpPr>
      <p:sp>
        <p:nvSpPr>
          <p:cNvPr id="195" name="Google Shape;195;g79055a3808_2_74"/>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79055a3808_2_74"/>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79055a3808_2_74"/>
          <p:cNvSpPr/>
          <p:nvPr>
            <p:ph idx="2" type="pic"/>
          </p:nvPr>
        </p:nvSpPr>
        <p:spPr>
          <a:xfrm>
            <a:off x="6747062" y="3229"/>
            <a:ext cx="4629734" cy="6858000"/>
          </a:xfrm>
          <a:prstGeom prst="rect">
            <a:avLst/>
          </a:prstGeom>
          <a:solidFill>
            <a:schemeClr val="lt1">
              <a:alpha val="9411"/>
            </a:schemeClr>
          </a:solidFill>
          <a:ln>
            <a:noFill/>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1pPr>
            <a:lvl2pPr lvl="1" marR="0" rtl="0" algn="l">
              <a:lnSpc>
                <a:spcPct val="120000"/>
              </a:lnSpc>
              <a:spcBef>
                <a:spcPts val="6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2pPr>
            <a:lvl3pPr lvl="2" marR="0" rtl="0" algn="l">
              <a:lnSpc>
                <a:spcPct val="120000"/>
              </a:lnSpc>
              <a:spcBef>
                <a:spcPts val="600"/>
              </a:spcBef>
              <a:spcAft>
                <a:spcPts val="0"/>
              </a:spcAft>
              <a:buClr>
                <a:schemeClr val="accent6"/>
              </a:buClr>
              <a:buSzPts val="2160"/>
              <a:buFont typeface="Noto Sans Symbols"/>
              <a:buNone/>
              <a:defRPr b="0" i="0" sz="2400" u="none" cap="none" strike="noStrike">
                <a:solidFill>
                  <a:schemeClr val="lt1"/>
                </a:solidFill>
                <a:latin typeface="Arial"/>
                <a:ea typeface="Arial"/>
                <a:cs typeface="Arial"/>
                <a:sym typeface="Arial"/>
              </a:defRPr>
            </a:lvl3pPr>
            <a:lvl4pPr lvl="3"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4pPr>
            <a:lvl5pPr lvl="4"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5pPr>
            <a:lvl6pPr lvl="5"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6pPr>
            <a:lvl7pPr lvl="6"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7pPr>
            <a:lvl8pPr lvl="7"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8pPr>
            <a:lvl9pPr lvl="8" marR="0" rtl="0" algn="l">
              <a:lnSpc>
                <a:spcPct val="120000"/>
              </a:lnSpc>
              <a:spcBef>
                <a:spcPts val="600"/>
              </a:spcBef>
              <a:spcAft>
                <a:spcPts val="60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9pPr>
          </a:lstStyle>
          <a:p/>
        </p:txBody>
      </p:sp>
      <p:sp>
        <p:nvSpPr>
          <p:cNvPr id="198" name="Google Shape;198;g79055a3808_2_74"/>
          <p:cNvSpPr txBox="1"/>
          <p:nvPr/>
        </p:nvSpPr>
        <p:spPr>
          <a:xfrm>
            <a:off x="1554686" y="1127550"/>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199" name="Google Shape;199;g79055a3808_2_74"/>
          <p:cNvSpPr txBox="1"/>
          <p:nvPr>
            <p:ph type="title"/>
          </p:nvPr>
        </p:nvSpPr>
        <p:spPr>
          <a:xfrm>
            <a:off x="1971241" y="1282452"/>
            <a:ext cx="3970986" cy="190047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g79055a3808_2_74"/>
          <p:cNvSpPr txBox="1"/>
          <p:nvPr>
            <p:ph idx="1" type="body"/>
          </p:nvPr>
        </p:nvSpPr>
        <p:spPr>
          <a:xfrm>
            <a:off x="1970322" y="3182928"/>
            <a:ext cx="3971874" cy="238639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sz="20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201" name="Google Shape;201;g79055a3808_2_74"/>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g79055a3808_2_74"/>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g79055a3808_2_74"/>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Google Shape;29;p8"/>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8"/>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8"/>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
          <p:cNvSpPr txBox="1"/>
          <p:nvPr>
            <p:ph idx="1" type="body"/>
          </p:nvPr>
        </p:nvSpPr>
        <p:spPr>
          <a:xfrm>
            <a:off x="2773599" y="2052116"/>
            <a:ext cx="7796540" cy="3997828"/>
          </a:xfrm>
          <a:prstGeom prst="rect">
            <a:avLst/>
          </a:prstGeom>
          <a:noFill/>
          <a:ln>
            <a:noFill/>
          </a:ln>
        </p:spPr>
        <p:txBody>
          <a:bodyPr anchorCtr="0" anchor="ctr" bIns="45700" lIns="91425" spcFirstLastPara="1" rIns="91425" wrap="square" tIns="45700">
            <a:norm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33" name="Google Shape;33;p8"/>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8"/>
          <p:cNvSpPr txBox="1"/>
          <p:nvPr/>
        </p:nvSpPr>
        <p:spPr>
          <a:xfrm>
            <a:off x="2194943" y="641225"/>
            <a:ext cx="41563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4" name="Shape 214"/>
        <p:cNvGrpSpPr/>
        <p:nvPr/>
      </p:nvGrpSpPr>
      <p:grpSpPr>
        <a:xfrm>
          <a:off x="0" y="0"/>
          <a:ext cx="0" cy="0"/>
          <a:chOff x="0" y="0"/>
          <a:chExt cx="0" cy="0"/>
        </a:xfrm>
      </p:grpSpPr>
      <p:sp>
        <p:nvSpPr>
          <p:cNvPr id="215" name="Google Shape;215;g6c244c503f_2_10"/>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6c244c503f_2_10"/>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6c244c503f_2_10"/>
          <p:cNvSpPr txBox="1"/>
          <p:nvPr/>
        </p:nvSpPr>
        <p:spPr>
          <a:xfrm>
            <a:off x="2191843" y="2962586"/>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218" name="Google Shape;218;g6c244c503f_2_10"/>
          <p:cNvSpPr txBox="1"/>
          <p:nvPr>
            <p:ph type="title"/>
          </p:nvPr>
        </p:nvSpPr>
        <p:spPr>
          <a:xfrm>
            <a:off x="2609873" y="3147254"/>
            <a:ext cx="7956560" cy="1424746"/>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g6c244c503f_2_10"/>
          <p:cNvSpPr txBox="1"/>
          <p:nvPr>
            <p:ph idx="1" type="body"/>
          </p:nvPr>
        </p:nvSpPr>
        <p:spPr>
          <a:xfrm>
            <a:off x="2773968" y="2268786"/>
            <a:ext cx="7791931" cy="878468"/>
          </a:xfrm>
          <a:prstGeom prst="rect">
            <a:avLst/>
          </a:prstGeom>
          <a:noFill/>
          <a:ln>
            <a:noFill/>
          </a:ln>
        </p:spPr>
        <p:txBody>
          <a:bodyPr anchorCtr="0" anchor="b" bIns="45700" lIns="91425" spcFirstLastPara="1" rIns="91425" wrap="square" tIns="0">
            <a:noAutofit/>
          </a:bodyPr>
          <a:lstStyle>
            <a:lvl1pPr indent="-228600" lvl="0" marL="457200" algn="r">
              <a:lnSpc>
                <a:spcPct val="120000"/>
              </a:lnSpc>
              <a:spcBef>
                <a:spcPts val="1000"/>
              </a:spcBef>
              <a:spcAft>
                <a:spcPts val="0"/>
              </a:spcAft>
              <a:buSzPts val="1620"/>
              <a:buNone/>
              <a:defRPr sz="1800">
                <a:solidFill>
                  <a:schemeClr val="lt1"/>
                </a:solidFill>
              </a:defRPr>
            </a:lvl1pPr>
            <a:lvl2pPr indent="-228600" lvl="1" marL="914400" algn="l">
              <a:lnSpc>
                <a:spcPct val="120000"/>
              </a:lnSpc>
              <a:spcBef>
                <a:spcPts val="600"/>
              </a:spcBef>
              <a:spcAft>
                <a:spcPts val="0"/>
              </a:spcAft>
              <a:buSzPts val="1620"/>
              <a:buNone/>
              <a:defRPr sz="1800">
                <a:solidFill>
                  <a:schemeClr val="lt1"/>
                </a:solidFill>
              </a:defRPr>
            </a:lvl2pPr>
            <a:lvl3pPr indent="-228600" lvl="2" marL="1371600" algn="l">
              <a:lnSpc>
                <a:spcPct val="120000"/>
              </a:lnSpc>
              <a:spcBef>
                <a:spcPts val="600"/>
              </a:spcBef>
              <a:spcAft>
                <a:spcPts val="0"/>
              </a:spcAft>
              <a:buSzPts val="1620"/>
              <a:buNone/>
              <a:defRPr sz="1800">
                <a:solidFill>
                  <a:schemeClr val="lt1"/>
                </a:solidFill>
              </a:defRPr>
            </a:lvl3pPr>
            <a:lvl4pPr indent="-228600" lvl="3" marL="1828800" algn="l">
              <a:lnSpc>
                <a:spcPct val="120000"/>
              </a:lnSpc>
              <a:spcBef>
                <a:spcPts val="600"/>
              </a:spcBef>
              <a:spcAft>
                <a:spcPts val="0"/>
              </a:spcAft>
              <a:buSzPts val="1440"/>
              <a:buNone/>
              <a:defRPr sz="1600">
                <a:solidFill>
                  <a:schemeClr val="lt1"/>
                </a:solidFill>
              </a:defRPr>
            </a:lvl4pPr>
            <a:lvl5pPr indent="-228600" lvl="4" marL="2286000" algn="l">
              <a:lnSpc>
                <a:spcPct val="120000"/>
              </a:lnSpc>
              <a:spcBef>
                <a:spcPts val="600"/>
              </a:spcBef>
              <a:spcAft>
                <a:spcPts val="0"/>
              </a:spcAft>
              <a:buSzPts val="1440"/>
              <a:buNone/>
              <a:defRPr sz="1600">
                <a:solidFill>
                  <a:schemeClr val="lt1"/>
                </a:solidFill>
              </a:defRPr>
            </a:lvl5pPr>
            <a:lvl6pPr indent="-228600" lvl="5" marL="2743200" algn="l">
              <a:lnSpc>
                <a:spcPct val="120000"/>
              </a:lnSpc>
              <a:spcBef>
                <a:spcPts val="600"/>
              </a:spcBef>
              <a:spcAft>
                <a:spcPts val="0"/>
              </a:spcAft>
              <a:buSzPts val="1440"/>
              <a:buNone/>
              <a:defRPr sz="1600">
                <a:solidFill>
                  <a:schemeClr val="lt1"/>
                </a:solidFill>
              </a:defRPr>
            </a:lvl6pPr>
            <a:lvl7pPr indent="-228600" lvl="6" marL="3200400" algn="l">
              <a:lnSpc>
                <a:spcPct val="120000"/>
              </a:lnSpc>
              <a:spcBef>
                <a:spcPts val="600"/>
              </a:spcBef>
              <a:spcAft>
                <a:spcPts val="0"/>
              </a:spcAft>
              <a:buSzPts val="1440"/>
              <a:buNone/>
              <a:defRPr sz="1600">
                <a:solidFill>
                  <a:schemeClr val="lt1"/>
                </a:solidFill>
              </a:defRPr>
            </a:lvl7pPr>
            <a:lvl8pPr indent="-228600" lvl="7" marL="3657600" algn="l">
              <a:lnSpc>
                <a:spcPct val="120000"/>
              </a:lnSpc>
              <a:spcBef>
                <a:spcPts val="600"/>
              </a:spcBef>
              <a:spcAft>
                <a:spcPts val="0"/>
              </a:spcAft>
              <a:buSzPts val="1440"/>
              <a:buNone/>
              <a:defRPr sz="1600">
                <a:solidFill>
                  <a:schemeClr val="lt1"/>
                </a:solidFill>
              </a:defRPr>
            </a:lvl8pPr>
            <a:lvl9pPr indent="-228600" lvl="8" marL="4114800" algn="l">
              <a:lnSpc>
                <a:spcPct val="120000"/>
              </a:lnSpc>
              <a:spcBef>
                <a:spcPts val="600"/>
              </a:spcBef>
              <a:spcAft>
                <a:spcPts val="600"/>
              </a:spcAft>
              <a:buSzPts val="1440"/>
              <a:buNone/>
              <a:defRPr sz="1600">
                <a:solidFill>
                  <a:schemeClr val="lt1"/>
                </a:solidFill>
              </a:defRPr>
            </a:lvl9pPr>
          </a:lstStyle>
          <a:p/>
        </p:txBody>
      </p:sp>
      <p:sp>
        <p:nvSpPr>
          <p:cNvPr id="220" name="Google Shape;220;g6c244c503f_2_10"/>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g6c244c503f_2_10"/>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g6c244c503f_2_10"/>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3" name="Shape 223"/>
        <p:cNvGrpSpPr/>
        <p:nvPr/>
      </p:nvGrpSpPr>
      <p:grpSpPr>
        <a:xfrm>
          <a:off x="0" y="0"/>
          <a:ext cx="0" cy="0"/>
          <a:chOff x="0" y="0"/>
          <a:chExt cx="0" cy="0"/>
        </a:xfrm>
      </p:grpSpPr>
      <p:sp>
        <p:nvSpPr>
          <p:cNvPr id="224" name="Google Shape;224;g6c244c503f_2_19"/>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6c244c503f_2_19"/>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6c244c503f_2_19"/>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g6c244c503f_2_19"/>
          <p:cNvSpPr txBox="1"/>
          <p:nvPr>
            <p:ph idx="1" type="body"/>
          </p:nvPr>
        </p:nvSpPr>
        <p:spPr>
          <a:xfrm>
            <a:off x="2773599" y="2052116"/>
            <a:ext cx="7796540" cy="3997828"/>
          </a:xfrm>
          <a:prstGeom prst="rect">
            <a:avLst/>
          </a:prstGeom>
          <a:noFill/>
          <a:ln>
            <a:noFill/>
          </a:ln>
        </p:spPr>
        <p:txBody>
          <a:bodyPr anchorCtr="0" anchor="ctr"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28" name="Google Shape;228;g6c244c503f_2_19"/>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g6c244c503f_2_19"/>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g6c244c503f_2_19"/>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1" name="Google Shape;231;g6c244c503f_2_19"/>
          <p:cNvSpPr txBox="1"/>
          <p:nvPr/>
        </p:nvSpPr>
        <p:spPr>
          <a:xfrm>
            <a:off x="2194943" y="641225"/>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32" name="Shape 232"/>
        <p:cNvGrpSpPr/>
        <p:nvPr/>
      </p:nvGrpSpPr>
      <p:grpSpPr>
        <a:xfrm>
          <a:off x="0" y="0"/>
          <a:ext cx="0" cy="0"/>
          <a:chOff x="0" y="0"/>
          <a:chExt cx="0" cy="0"/>
        </a:xfrm>
      </p:grpSpPr>
      <p:sp>
        <p:nvSpPr>
          <p:cNvPr id="233" name="Google Shape;233;g6c244c503f_2_28"/>
          <p:cNvSpPr/>
          <p:nvPr/>
        </p:nvSpPr>
        <p:spPr>
          <a:xfrm>
            <a:off x="1007533" y="0"/>
            <a:ext cx="7934348"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6c244c503f_2_28"/>
          <p:cNvSpPr/>
          <p:nvPr/>
        </p:nvSpPr>
        <p:spPr>
          <a:xfrm>
            <a:off x="8941881"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6c244c503f_2_28"/>
          <p:cNvSpPr txBox="1"/>
          <p:nvPr>
            <p:ph type="ctrTitle"/>
          </p:nvPr>
        </p:nvSpPr>
        <p:spPr>
          <a:xfrm>
            <a:off x="2611808" y="3428998"/>
            <a:ext cx="5518066" cy="226855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g6c244c503f_2_28"/>
          <p:cNvSpPr txBox="1"/>
          <p:nvPr>
            <p:ph idx="1" type="subTitle"/>
          </p:nvPr>
        </p:nvSpPr>
        <p:spPr>
          <a:xfrm>
            <a:off x="2772274" y="2268786"/>
            <a:ext cx="5357600" cy="1160213"/>
          </a:xfrm>
          <a:prstGeom prst="rect">
            <a:avLst/>
          </a:prstGeom>
          <a:noFill/>
          <a:ln>
            <a:noFill/>
          </a:ln>
        </p:spPr>
        <p:txBody>
          <a:bodyPr anchorCtr="0" anchor="b" bIns="45700" lIns="91425" spcFirstLastPara="1" rIns="91425" wrap="square" tIns="0">
            <a:noAutofit/>
          </a:bodyPr>
          <a:lstStyle>
            <a:lvl1pPr lvl="0" algn="r">
              <a:lnSpc>
                <a:spcPct val="120000"/>
              </a:lnSpc>
              <a:spcBef>
                <a:spcPts val="1000"/>
              </a:spcBef>
              <a:spcAft>
                <a:spcPts val="0"/>
              </a:spcAft>
              <a:buSzPts val="1620"/>
              <a:buNone/>
              <a:defRPr b="0" sz="1800">
                <a:solidFill>
                  <a:schemeClr val="lt1"/>
                </a:solidFill>
              </a:defRPr>
            </a:lvl1pPr>
            <a:lvl2pPr lvl="1" algn="ctr">
              <a:lnSpc>
                <a:spcPct val="120000"/>
              </a:lnSpc>
              <a:spcBef>
                <a:spcPts val="600"/>
              </a:spcBef>
              <a:spcAft>
                <a:spcPts val="0"/>
              </a:spcAft>
              <a:buSzPts val="1620"/>
              <a:buNone/>
              <a:defRPr sz="1800"/>
            </a:lvl2pPr>
            <a:lvl3pPr lvl="2" algn="ctr">
              <a:lnSpc>
                <a:spcPct val="120000"/>
              </a:lnSpc>
              <a:spcBef>
                <a:spcPts val="600"/>
              </a:spcBef>
              <a:spcAft>
                <a:spcPts val="0"/>
              </a:spcAft>
              <a:buSzPts val="1620"/>
              <a:buNone/>
              <a:defRPr sz="1800"/>
            </a:lvl3pPr>
            <a:lvl4pPr lvl="3" algn="ctr">
              <a:lnSpc>
                <a:spcPct val="120000"/>
              </a:lnSpc>
              <a:spcBef>
                <a:spcPts val="600"/>
              </a:spcBef>
              <a:spcAft>
                <a:spcPts val="0"/>
              </a:spcAft>
              <a:buSzPts val="1440"/>
              <a:buNone/>
              <a:defRPr sz="1600"/>
            </a:lvl4pPr>
            <a:lvl5pPr lvl="4" algn="ctr">
              <a:lnSpc>
                <a:spcPct val="120000"/>
              </a:lnSpc>
              <a:spcBef>
                <a:spcPts val="600"/>
              </a:spcBef>
              <a:spcAft>
                <a:spcPts val="0"/>
              </a:spcAft>
              <a:buSzPts val="1440"/>
              <a:buNone/>
              <a:defRPr sz="1600"/>
            </a:lvl5pPr>
            <a:lvl6pPr lvl="5" algn="ctr">
              <a:lnSpc>
                <a:spcPct val="120000"/>
              </a:lnSpc>
              <a:spcBef>
                <a:spcPts val="600"/>
              </a:spcBef>
              <a:spcAft>
                <a:spcPts val="0"/>
              </a:spcAft>
              <a:buSzPts val="1440"/>
              <a:buNone/>
              <a:defRPr sz="1600"/>
            </a:lvl6pPr>
            <a:lvl7pPr lvl="6" algn="ctr">
              <a:lnSpc>
                <a:spcPct val="120000"/>
              </a:lnSpc>
              <a:spcBef>
                <a:spcPts val="600"/>
              </a:spcBef>
              <a:spcAft>
                <a:spcPts val="0"/>
              </a:spcAft>
              <a:buSzPts val="1440"/>
              <a:buNone/>
              <a:defRPr sz="1600"/>
            </a:lvl7pPr>
            <a:lvl8pPr lvl="7" algn="ctr">
              <a:lnSpc>
                <a:spcPct val="120000"/>
              </a:lnSpc>
              <a:spcBef>
                <a:spcPts val="600"/>
              </a:spcBef>
              <a:spcAft>
                <a:spcPts val="0"/>
              </a:spcAft>
              <a:buSzPts val="1440"/>
              <a:buNone/>
              <a:defRPr sz="1600"/>
            </a:lvl8pPr>
            <a:lvl9pPr lvl="8" algn="ctr">
              <a:lnSpc>
                <a:spcPct val="120000"/>
              </a:lnSpc>
              <a:spcBef>
                <a:spcPts val="600"/>
              </a:spcBef>
              <a:spcAft>
                <a:spcPts val="600"/>
              </a:spcAft>
              <a:buSzPts val="1440"/>
              <a:buNone/>
              <a:defRPr sz="1600"/>
            </a:lvl9pPr>
          </a:lstStyle>
          <a:p/>
        </p:txBody>
      </p:sp>
      <p:sp>
        <p:nvSpPr>
          <p:cNvPr id="237" name="Google Shape;237;g6c244c503f_2_28"/>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g6c244c503f_2_28"/>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g6c244c503f_2_28"/>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0" name="Google Shape;240;g6c244c503f_2_28"/>
          <p:cNvSpPr txBox="1"/>
          <p:nvPr/>
        </p:nvSpPr>
        <p:spPr>
          <a:xfrm>
            <a:off x="2191282" y="3262852"/>
            <a:ext cx="415636" cy="46166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chemeClr val="accent6"/>
                </a:solidFill>
                <a:latin typeface="Noto Sans Symbols"/>
                <a:ea typeface="Noto Sans Symbols"/>
                <a:cs typeface="Noto Sans Symbols"/>
                <a:sym typeface="Noto Sans Symbols"/>
              </a:rPr>
              <a:t>◤</a:t>
            </a:r>
            <a:endParaRPr b="0" i="0" sz="24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41" name="Shape 241"/>
        <p:cNvGrpSpPr/>
        <p:nvPr/>
      </p:nvGrpSpPr>
      <p:grpSpPr>
        <a:xfrm>
          <a:off x="0" y="0"/>
          <a:ext cx="0" cy="0"/>
          <a:chOff x="0" y="0"/>
          <a:chExt cx="0" cy="0"/>
        </a:xfrm>
      </p:grpSpPr>
      <p:sp>
        <p:nvSpPr>
          <p:cNvPr id="242" name="Google Shape;242;g6c244c503f_2_37"/>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6c244c503f_2_37"/>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6c244c503f_2_37"/>
          <p:cNvSpPr txBox="1"/>
          <p:nvPr>
            <p:ph type="title"/>
          </p:nvPr>
        </p:nvSpPr>
        <p:spPr>
          <a:xfrm>
            <a:off x="2609873" y="805817"/>
            <a:ext cx="7950984" cy="1081705"/>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g6c244c503f_2_37"/>
          <p:cNvSpPr txBox="1"/>
          <p:nvPr>
            <p:ph idx="1" type="body"/>
          </p:nvPr>
        </p:nvSpPr>
        <p:spPr>
          <a:xfrm>
            <a:off x="2605374" y="2052116"/>
            <a:ext cx="3891960" cy="3997828"/>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46" name="Google Shape;246;g6c244c503f_2_37"/>
          <p:cNvSpPr txBox="1"/>
          <p:nvPr>
            <p:ph idx="2" type="body"/>
          </p:nvPr>
        </p:nvSpPr>
        <p:spPr>
          <a:xfrm>
            <a:off x="6666636" y="2052114"/>
            <a:ext cx="3894222" cy="3997829"/>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47" name="Google Shape;247;g6c244c503f_2_37"/>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g6c244c503f_2_37"/>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g6c244c503f_2_37"/>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g6c244c503f_2_37"/>
          <p:cNvSpPr txBox="1"/>
          <p:nvPr/>
        </p:nvSpPr>
        <p:spPr>
          <a:xfrm>
            <a:off x="2196172" y="641223"/>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51" name="Shape 251"/>
        <p:cNvGrpSpPr/>
        <p:nvPr/>
      </p:nvGrpSpPr>
      <p:grpSpPr>
        <a:xfrm>
          <a:off x="0" y="0"/>
          <a:ext cx="0" cy="0"/>
          <a:chOff x="0" y="0"/>
          <a:chExt cx="0" cy="0"/>
        </a:xfrm>
      </p:grpSpPr>
      <p:sp>
        <p:nvSpPr>
          <p:cNvPr id="252" name="Google Shape;252;g6c244c503f_2_47"/>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6c244c503f_2_47"/>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6c244c503f_2_47"/>
          <p:cNvSpPr txBox="1"/>
          <p:nvPr/>
        </p:nvSpPr>
        <p:spPr>
          <a:xfrm>
            <a:off x="2193650" y="636424"/>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255" name="Google Shape;255;g6c244c503f_2_47"/>
          <p:cNvSpPr txBox="1"/>
          <p:nvPr>
            <p:ph type="title"/>
          </p:nvPr>
        </p:nvSpPr>
        <p:spPr>
          <a:xfrm>
            <a:off x="2609873" y="805818"/>
            <a:ext cx="7956560" cy="1078348"/>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g6c244c503f_2_47"/>
          <p:cNvSpPr txBox="1"/>
          <p:nvPr>
            <p:ph idx="1" type="body"/>
          </p:nvPr>
        </p:nvSpPr>
        <p:spPr>
          <a:xfrm>
            <a:off x="2609285" y="2052115"/>
            <a:ext cx="3896467" cy="71381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80"/>
              <a:buNone/>
              <a:defRPr b="0" sz="2200" cap="none">
                <a:solidFill>
                  <a:schemeClr val="accent6"/>
                </a:solidFill>
              </a:defRPr>
            </a:lvl1pPr>
            <a:lvl2pPr indent="-228600" lvl="1" marL="914400" algn="l">
              <a:lnSpc>
                <a:spcPct val="120000"/>
              </a:lnSpc>
              <a:spcBef>
                <a:spcPts val="600"/>
              </a:spcBef>
              <a:spcAft>
                <a:spcPts val="0"/>
              </a:spcAft>
              <a:buSzPts val="1800"/>
              <a:buNone/>
              <a:defRPr b="1" sz="2000"/>
            </a:lvl2pPr>
            <a:lvl3pPr indent="-228600" lvl="2" marL="1371600" algn="l">
              <a:lnSpc>
                <a:spcPct val="120000"/>
              </a:lnSpc>
              <a:spcBef>
                <a:spcPts val="600"/>
              </a:spcBef>
              <a:spcAft>
                <a:spcPts val="0"/>
              </a:spcAft>
              <a:buSzPts val="1620"/>
              <a:buNone/>
              <a:defRPr b="1" sz="1800"/>
            </a:lvl3pPr>
            <a:lvl4pPr indent="-228600" lvl="3" marL="1828800" algn="l">
              <a:lnSpc>
                <a:spcPct val="120000"/>
              </a:lnSpc>
              <a:spcBef>
                <a:spcPts val="600"/>
              </a:spcBef>
              <a:spcAft>
                <a:spcPts val="0"/>
              </a:spcAft>
              <a:buSzPts val="1440"/>
              <a:buNone/>
              <a:defRPr b="1" sz="1600"/>
            </a:lvl4pPr>
            <a:lvl5pPr indent="-228600" lvl="4" marL="2286000" algn="l">
              <a:lnSpc>
                <a:spcPct val="120000"/>
              </a:lnSpc>
              <a:spcBef>
                <a:spcPts val="600"/>
              </a:spcBef>
              <a:spcAft>
                <a:spcPts val="0"/>
              </a:spcAft>
              <a:buSzPts val="1440"/>
              <a:buNone/>
              <a:defRPr b="1" sz="1600"/>
            </a:lvl5pPr>
            <a:lvl6pPr indent="-228600" lvl="5" marL="2743200" algn="l">
              <a:lnSpc>
                <a:spcPct val="120000"/>
              </a:lnSpc>
              <a:spcBef>
                <a:spcPts val="600"/>
              </a:spcBef>
              <a:spcAft>
                <a:spcPts val="0"/>
              </a:spcAft>
              <a:buSzPts val="1440"/>
              <a:buNone/>
              <a:defRPr b="1" sz="1600"/>
            </a:lvl6pPr>
            <a:lvl7pPr indent="-228600" lvl="6" marL="3200400" algn="l">
              <a:lnSpc>
                <a:spcPct val="120000"/>
              </a:lnSpc>
              <a:spcBef>
                <a:spcPts val="600"/>
              </a:spcBef>
              <a:spcAft>
                <a:spcPts val="0"/>
              </a:spcAft>
              <a:buSzPts val="1440"/>
              <a:buNone/>
              <a:defRPr b="1" sz="1600"/>
            </a:lvl7pPr>
            <a:lvl8pPr indent="-228600" lvl="7" marL="3657600" algn="l">
              <a:lnSpc>
                <a:spcPct val="120000"/>
              </a:lnSpc>
              <a:spcBef>
                <a:spcPts val="600"/>
              </a:spcBef>
              <a:spcAft>
                <a:spcPts val="0"/>
              </a:spcAft>
              <a:buSzPts val="1440"/>
              <a:buNone/>
              <a:defRPr b="1" sz="1600"/>
            </a:lvl8pPr>
            <a:lvl9pPr indent="-228600" lvl="8" marL="4114800" algn="l">
              <a:lnSpc>
                <a:spcPct val="120000"/>
              </a:lnSpc>
              <a:spcBef>
                <a:spcPts val="600"/>
              </a:spcBef>
              <a:spcAft>
                <a:spcPts val="600"/>
              </a:spcAft>
              <a:buSzPts val="1440"/>
              <a:buNone/>
              <a:defRPr b="1" sz="1600"/>
            </a:lvl9pPr>
          </a:lstStyle>
          <a:p/>
        </p:txBody>
      </p:sp>
      <p:sp>
        <p:nvSpPr>
          <p:cNvPr id="257" name="Google Shape;257;g6c244c503f_2_47"/>
          <p:cNvSpPr txBox="1"/>
          <p:nvPr>
            <p:ph idx="2" type="body"/>
          </p:nvPr>
        </p:nvSpPr>
        <p:spPr>
          <a:xfrm>
            <a:off x="2609285" y="2851331"/>
            <a:ext cx="3893623" cy="3071434"/>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58" name="Google Shape;258;g6c244c503f_2_47"/>
          <p:cNvSpPr txBox="1"/>
          <p:nvPr>
            <p:ph idx="3" type="body"/>
          </p:nvPr>
        </p:nvSpPr>
        <p:spPr>
          <a:xfrm>
            <a:off x="6666634" y="2052115"/>
            <a:ext cx="3899798" cy="71381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80"/>
              <a:buNone/>
              <a:defRPr b="0" sz="2200" cap="none">
                <a:solidFill>
                  <a:schemeClr val="accent6"/>
                </a:solidFill>
              </a:defRPr>
            </a:lvl1pPr>
            <a:lvl2pPr indent="-228600" lvl="1" marL="914400" algn="l">
              <a:lnSpc>
                <a:spcPct val="120000"/>
              </a:lnSpc>
              <a:spcBef>
                <a:spcPts val="600"/>
              </a:spcBef>
              <a:spcAft>
                <a:spcPts val="0"/>
              </a:spcAft>
              <a:buSzPts val="1800"/>
              <a:buNone/>
              <a:defRPr b="1" sz="2000"/>
            </a:lvl2pPr>
            <a:lvl3pPr indent="-228600" lvl="2" marL="1371600" algn="l">
              <a:lnSpc>
                <a:spcPct val="120000"/>
              </a:lnSpc>
              <a:spcBef>
                <a:spcPts val="600"/>
              </a:spcBef>
              <a:spcAft>
                <a:spcPts val="0"/>
              </a:spcAft>
              <a:buSzPts val="1620"/>
              <a:buNone/>
              <a:defRPr b="1" sz="1800"/>
            </a:lvl3pPr>
            <a:lvl4pPr indent="-228600" lvl="3" marL="1828800" algn="l">
              <a:lnSpc>
                <a:spcPct val="120000"/>
              </a:lnSpc>
              <a:spcBef>
                <a:spcPts val="600"/>
              </a:spcBef>
              <a:spcAft>
                <a:spcPts val="0"/>
              </a:spcAft>
              <a:buSzPts val="1440"/>
              <a:buNone/>
              <a:defRPr b="1" sz="1600"/>
            </a:lvl4pPr>
            <a:lvl5pPr indent="-228600" lvl="4" marL="2286000" algn="l">
              <a:lnSpc>
                <a:spcPct val="120000"/>
              </a:lnSpc>
              <a:spcBef>
                <a:spcPts val="600"/>
              </a:spcBef>
              <a:spcAft>
                <a:spcPts val="0"/>
              </a:spcAft>
              <a:buSzPts val="1440"/>
              <a:buNone/>
              <a:defRPr b="1" sz="1600"/>
            </a:lvl5pPr>
            <a:lvl6pPr indent="-228600" lvl="5" marL="2743200" algn="l">
              <a:lnSpc>
                <a:spcPct val="120000"/>
              </a:lnSpc>
              <a:spcBef>
                <a:spcPts val="600"/>
              </a:spcBef>
              <a:spcAft>
                <a:spcPts val="0"/>
              </a:spcAft>
              <a:buSzPts val="1440"/>
              <a:buNone/>
              <a:defRPr b="1" sz="1600"/>
            </a:lvl6pPr>
            <a:lvl7pPr indent="-228600" lvl="6" marL="3200400" algn="l">
              <a:lnSpc>
                <a:spcPct val="120000"/>
              </a:lnSpc>
              <a:spcBef>
                <a:spcPts val="600"/>
              </a:spcBef>
              <a:spcAft>
                <a:spcPts val="0"/>
              </a:spcAft>
              <a:buSzPts val="1440"/>
              <a:buNone/>
              <a:defRPr b="1" sz="1600"/>
            </a:lvl7pPr>
            <a:lvl8pPr indent="-228600" lvl="7" marL="3657600" algn="l">
              <a:lnSpc>
                <a:spcPct val="120000"/>
              </a:lnSpc>
              <a:spcBef>
                <a:spcPts val="600"/>
              </a:spcBef>
              <a:spcAft>
                <a:spcPts val="0"/>
              </a:spcAft>
              <a:buSzPts val="1440"/>
              <a:buNone/>
              <a:defRPr b="1" sz="1600"/>
            </a:lvl8pPr>
            <a:lvl9pPr indent="-228600" lvl="8" marL="4114800" algn="l">
              <a:lnSpc>
                <a:spcPct val="120000"/>
              </a:lnSpc>
              <a:spcBef>
                <a:spcPts val="600"/>
              </a:spcBef>
              <a:spcAft>
                <a:spcPts val="600"/>
              </a:spcAft>
              <a:buSzPts val="1440"/>
              <a:buNone/>
              <a:defRPr b="1" sz="1600"/>
            </a:lvl9pPr>
          </a:lstStyle>
          <a:p/>
        </p:txBody>
      </p:sp>
      <p:sp>
        <p:nvSpPr>
          <p:cNvPr id="259" name="Google Shape;259;g6c244c503f_2_47"/>
          <p:cNvSpPr txBox="1"/>
          <p:nvPr>
            <p:ph idx="4" type="body"/>
          </p:nvPr>
        </p:nvSpPr>
        <p:spPr>
          <a:xfrm>
            <a:off x="6666635" y="2851331"/>
            <a:ext cx="3899798" cy="3071434"/>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60" name="Google Shape;260;g6c244c503f_2_47"/>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g6c244c503f_2_47"/>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g6c244c503f_2_47"/>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63" name="Shape 263"/>
        <p:cNvGrpSpPr/>
        <p:nvPr/>
      </p:nvGrpSpPr>
      <p:grpSpPr>
        <a:xfrm>
          <a:off x="0" y="0"/>
          <a:ext cx="0" cy="0"/>
          <a:chOff x="0" y="0"/>
          <a:chExt cx="0" cy="0"/>
        </a:xfrm>
      </p:grpSpPr>
      <p:sp>
        <p:nvSpPr>
          <p:cNvPr id="264" name="Google Shape;264;g6c244c503f_2_59"/>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6c244c503f_2_59"/>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6c244c503f_2_59"/>
          <p:cNvSpPr txBox="1"/>
          <p:nvPr/>
        </p:nvSpPr>
        <p:spPr>
          <a:xfrm>
            <a:off x="1554154" y="1127550"/>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267" name="Google Shape;267;g6c244c503f_2_59"/>
          <p:cNvSpPr txBox="1"/>
          <p:nvPr>
            <p:ph type="title"/>
          </p:nvPr>
        </p:nvSpPr>
        <p:spPr>
          <a:xfrm>
            <a:off x="1970323" y="1282451"/>
            <a:ext cx="2664361" cy="190324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g6c244c503f_2_59"/>
          <p:cNvSpPr txBox="1"/>
          <p:nvPr>
            <p:ph idx="1" type="body"/>
          </p:nvPr>
        </p:nvSpPr>
        <p:spPr>
          <a:xfrm>
            <a:off x="5120154" y="805818"/>
            <a:ext cx="5446278" cy="5244126"/>
          </a:xfrm>
          <a:prstGeom prst="rect">
            <a:avLst/>
          </a:prstGeom>
          <a:noFill/>
          <a:ln>
            <a:noFill/>
          </a:ln>
        </p:spPr>
        <p:txBody>
          <a:bodyPr anchorCtr="0" anchor="ctr"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69" name="Google Shape;269;g6c244c503f_2_59"/>
          <p:cNvSpPr txBox="1"/>
          <p:nvPr>
            <p:ph idx="2" type="body"/>
          </p:nvPr>
        </p:nvSpPr>
        <p:spPr>
          <a:xfrm>
            <a:off x="1970322" y="3186154"/>
            <a:ext cx="2664361" cy="238639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40"/>
              <a:buNone/>
              <a:defRPr sz="16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270" name="Google Shape;270;g6c244c503f_2_59"/>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g6c244c503f_2_59"/>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g6c244c503f_2_59"/>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73" name="Shape 273"/>
        <p:cNvGrpSpPr/>
        <p:nvPr/>
      </p:nvGrpSpPr>
      <p:grpSpPr>
        <a:xfrm>
          <a:off x="0" y="0"/>
          <a:ext cx="0" cy="0"/>
          <a:chOff x="0" y="0"/>
          <a:chExt cx="0" cy="0"/>
        </a:xfrm>
      </p:grpSpPr>
      <p:sp>
        <p:nvSpPr>
          <p:cNvPr id="274" name="Google Shape;274;g6c244c503f_2_69"/>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6c244c503f_2_69"/>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6c244c503f_2_69"/>
          <p:cNvSpPr/>
          <p:nvPr>
            <p:ph idx="2" type="pic"/>
          </p:nvPr>
        </p:nvSpPr>
        <p:spPr>
          <a:xfrm>
            <a:off x="6747062" y="3229"/>
            <a:ext cx="4629734" cy="6858000"/>
          </a:xfrm>
          <a:prstGeom prst="rect">
            <a:avLst/>
          </a:prstGeom>
          <a:solidFill>
            <a:schemeClr val="lt1">
              <a:alpha val="9019"/>
            </a:schemeClr>
          </a:solidFill>
          <a:ln>
            <a:noFill/>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1pPr>
            <a:lvl2pPr lvl="1" marR="0" rtl="0" algn="l">
              <a:lnSpc>
                <a:spcPct val="120000"/>
              </a:lnSpc>
              <a:spcBef>
                <a:spcPts val="6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2pPr>
            <a:lvl3pPr lvl="2" marR="0" rtl="0" algn="l">
              <a:lnSpc>
                <a:spcPct val="120000"/>
              </a:lnSpc>
              <a:spcBef>
                <a:spcPts val="600"/>
              </a:spcBef>
              <a:spcAft>
                <a:spcPts val="0"/>
              </a:spcAft>
              <a:buClr>
                <a:schemeClr val="accent6"/>
              </a:buClr>
              <a:buSzPts val="2160"/>
              <a:buFont typeface="Noto Sans Symbols"/>
              <a:buNone/>
              <a:defRPr b="0" i="0" sz="2400" u="none" cap="none" strike="noStrike">
                <a:solidFill>
                  <a:schemeClr val="lt1"/>
                </a:solidFill>
                <a:latin typeface="Arial"/>
                <a:ea typeface="Arial"/>
                <a:cs typeface="Arial"/>
                <a:sym typeface="Arial"/>
              </a:defRPr>
            </a:lvl3pPr>
            <a:lvl4pPr lvl="3"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4pPr>
            <a:lvl5pPr lvl="4"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5pPr>
            <a:lvl6pPr lvl="5"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6pPr>
            <a:lvl7pPr lvl="6"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7pPr>
            <a:lvl8pPr lvl="7"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8pPr>
            <a:lvl9pPr lvl="8" marR="0" rtl="0" algn="l">
              <a:lnSpc>
                <a:spcPct val="120000"/>
              </a:lnSpc>
              <a:spcBef>
                <a:spcPts val="600"/>
              </a:spcBef>
              <a:spcAft>
                <a:spcPts val="60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9pPr>
          </a:lstStyle>
          <a:p/>
        </p:txBody>
      </p:sp>
      <p:sp>
        <p:nvSpPr>
          <p:cNvPr id="277" name="Google Shape;277;g6c244c503f_2_69"/>
          <p:cNvSpPr txBox="1"/>
          <p:nvPr/>
        </p:nvSpPr>
        <p:spPr>
          <a:xfrm>
            <a:off x="1554686" y="1127550"/>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278" name="Google Shape;278;g6c244c503f_2_69"/>
          <p:cNvSpPr txBox="1"/>
          <p:nvPr>
            <p:ph type="title"/>
          </p:nvPr>
        </p:nvSpPr>
        <p:spPr>
          <a:xfrm>
            <a:off x="1971241" y="1282452"/>
            <a:ext cx="3970986" cy="190047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9" name="Google Shape;279;g6c244c503f_2_69"/>
          <p:cNvSpPr txBox="1"/>
          <p:nvPr>
            <p:ph idx="1" type="body"/>
          </p:nvPr>
        </p:nvSpPr>
        <p:spPr>
          <a:xfrm>
            <a:off x="1970322" y="3182928"/>
            <a:ext cx="3971874" cy="238639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sz="20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280" name="Google Shape;280;g6c244c503f_2_69"/>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g6c244c503f_2_69"/>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g6c244c503f_2_69"/>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83" name="Shape 283"/>
        <p:cNvGrpSpPr/>
        <p:nvPr/>
      </p:nvGrpSpPr>
      <p:grpSpPr>
        <a:xfrm>
          <a:off x="0" y="0"/>
          <a:ext cx="0" cy="0"/>
          <a:chOff x="0" y="0"/>
          <a:chExt cx="0" cy="0"/>
        </a:xfrm>
      </p:grpSpPr>
      <p:sp>
        <p:nvSpPr>
          <p:cNvPr id="284" name="Google Shape;284;g6c244c503f_2_79"/>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6c244c503f_2_79"/>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6c244c503f_2_79"/>
          <p:cNvSpPr txBox="1"/>
          <p:nvPr/>
        </p:nvSpPr>
        <p:spPr>
          <a:xfrm rot="5400000">
            <a:off x="10337141" y="416061"/>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287" name="Google Shape;287;g6c244c503f_2_79"/>
          <p:cNvSpPr txBox="1"/>
          <p:nvPr>
            <p:ph type="title"/>
          </p:nvPr>
        </p:nvSpPr>
        <p:spPr>
          <a:xfrm rot="5400000">
            <a:off x="7280577" y="2764621"/>
            <a:ext cx="5244126" cy="132651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3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g6c244c503f_2_79"/>
          <p:cNvSpPr txBox="1"/>
          <p:nvPr>
            <p:ph idx="1" type="body"/>
          </p:nvPr>
        </p:nvSpPr>
        <p:spPr>
          <a:xfrm rot="5400000">
            <a:off x="3302434" y="276725"/>
            <a:ext cx="5079534" cy="6466903"/>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289" name="Google Shape;289;g6c244c503f_2_79"/>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 name="Google Shape;290;g6c244c503f_2_79"/>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g6c244c503f_2_79"/>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02" name="Shape 302"/>
        <p:cNvGrpSpPr/>
        <p:nvPr/>
      </p:nvGrpSpPr>
      <p:grpSpPr>
        <a:xfrm>
          <a:off x="0" y="0"/>
          <a:ext cx="0" cy="0"/>
          <a:chOff x="0" y="0"/>
          <a:chExt cx="0" cy="0"/>
        </a:xfrm>
      </p:grpSpPr>
      <p:sp>
        <p:nvSpPr>
          <p:cNvPr id="303" name="Google Shape;303;g6c244c503f_2_105"/>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6c244c503f_2_105"/>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6c244c503f_2_105"/>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6" name="Google Shape;306;g6c244c503f_2_105"/>
          <p:cNvSpPr txBox="1"/>
          <p:nvPr>
            <p:ph idx="1" type="body"/>
          </p:nvPr>
        </p:nvSpPr>
        <p:spPr>
          <a:xfrm>
            <a:off x="2773599" y="2052116"/>
            <a:ext cx="7796540" cy="3997828"/>
          </a:xfrm>
          <a:prstGeom prst="rect">
            <a:avLst/>
          </a:prstGeom>
          <a:noFill/>
          <a:ln>
            <a:noFill/>
          </a:ln>
        </p:spPr>
        <p:txBody>
          <a:bodyPr anchorCtr="0" anchor="ctr"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307" name="Google Shape;307;g6c244c503f_2_105"/>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g6c244c503f_2_105"/>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g6c244c503f_2_105"/>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0" name="Google Shape;310;g6c244c503f_2_105"/>
          <p:cNvSpPr txBox="1"/>
          <p:nvPr/>
        </p:nvSpPr>
        <p:spPr>
          <a:xfrm>
            <a:off x="2194943" y="641225"/>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1" name="Shape 311"/>
        <p:cNvGrpSpPr/>
        <p:nvPr/>
      </p:nvGrpSpPr>
      <p:grpSpPr>
        <a:xfrm>
          <a:off x="0" y="0"/>
          <a:ext cx="0" cy="0"/>
          <a:chOff x="0" y="0"/>
          <a:chExt cx="0" cy="0"/>
        </a:xfrm>
      </p:grpSpPr>
      <p:sp>
        <p:nvSpPr>
          <p:cNvPr id="312" name="Google Shape;312;g6c244c503f_2_114"/>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6c244c503f_2_114"/>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6c244c503f_2_114"/>
          <p:cNvSpPr txBox="1"/>
          <p:nvPr/>
        </p:nvSpPr>
        <p:spPr>
          <a:xfrm>
            <a:off x="2191843" y="2962586"/>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315" name="Google Shape;315;g6c244c503f_2_114"/>
          <p:cNvSpPr txBox="1"/>
          <p:nvPr>
            <p:ph type="title"/>
          </p:nvPr>
        </p:nvSpPr>
        <p:spPr>
          <a:xfrm>
            <a:off x="2609873" y="3147254"/>
            <a:ext cx="7956560" cy="1424746"/>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g6c244c503f_2_114"/>
          <p:cNvSpPr txBox="1"/>
          <p:nvPr>
            <p:ph idx="1" type="body"/>
          </p:nvPr>
        </p:nvSpPr>
        <p:spPr>
          <a:xfrm>
            <a:off x="2773968" y="2268786"/>
            <a:ext cx="7791931" cy="878468"/>
          </a:xfrm>
          <a:prstGeom prst="rect">
            <a:avLst/>
          </a:prstGeom>
          <a:noFill/>
          <a:ln>
            <a:noFill/>
          </a:ln>
        </p:spPr>
        <p:txBody>
          <a:bodyPr anchorCtr="0" anchor="b" bIns="45700" lIns="91425" spcFirstLastPara="1" rIns="91425" wrap="square" tIns="0">
            <a:noAutofit/>
          </a:bodyPr>
          <a:lstStyle>
            <a:lvl1pPr indent="-228600" lvl="0" marL="457200" algn="r">
              <a:lnSpc>
                <a:spcPct val="120000"/>
              </a:lnSpc>
              <a:spcBef>
                <a:spcPts val="1000"/>
              </a:spcBef>
              <a:spcAft>
                <a:spcPts val="0"/>
              </a:spcAft>
              <a:buSzPts val="1620"/>
              <a:buNone/>
              <a:defRPr sz="1800">
                <a:solidFill>
                  <a:schemeClr val="lt1"/>
                </a:solidFill>
              </a:defRPr>
            </a:lvl1pPr>
            <a:lvl2pPr indent="-228600" lvl="1" marL="914400" algn="l">
              <a:lnSpc>
                <a:spcPct val="120000"/>
              </a:lnSpc>
              <a:spcBef>
                <a:spcPts val="600"/>
              </a:spcBef>
              <a:spcAft>
                <a:spcPts val="0"/>
              </a:spcAft>
              <a:buSzPts val="1620"/>
              <a:buNone/>
              <a:defRPr sz="1800">
                <a:solidFill>
                  <a:schemeClr val="lt1"/>
                </a:solidFill>
              </a:defRPr>
            </a:lvl2pPr>
            <a:lvl3pPr indent="-228600" lvl="2" marL="1371600" algn="l">
              <a:lnSpc>
                <a:spcPct val="120000"/>
              </a:lnSpc>
              <a:spcBef>
                <a:spcPts val="600"/>
              </a:spcBef>
              <a:spcAft>
                <a:spcPts val="0"/>
              </a:spcAft>
              <a:buSzPts val="1620"/>
              <a:buNone/>
              <a:defRPr sz="1800">
                <a:solidFill>
                  <a:schemeClr val="lt1"/>
                </a:solidFill>
              </a:defRPr>
            </a:lvl3pPr>
            <a:lvl4pPr indent="-228600" lvl="3" marL="1828800" algn="l">
              <a:lnSpc>
                <a:spcPct val="120000"/>
              </a:lnSpc>
              <a:spcBef>
                <a:spcPts val="600"/>
              </a:spcBef>
              <a:spcAft>
                <a:spcPts val="0"/>
              </a:spcAft>
              <a:buSzPts val="1440"/>
              <a:buNone/>
              <a:defRPr sz="1600">
                <a:solidFill>
                  <a:schemeClr val="lt1"/>
                </a:solidFill>
              </a:defRPr>
            </a:lvl4pPr>
            <a:lvl5pPr indent="-228600" lvl="4" marL="2286000" algn="l">
              <a:lnSpc>
                <a:spcPct val="120000"/>
              </a:lnSpc>
              <a:spcBef>
                <a:spcPts val="600"/>
              </a:spcBef>
              <a:spcAft>
                <a:spcPts val="0"/>
              </a:spcAft>
              <a:buSzPts val="1440"/>
              <a:buNone/>
              <a:defRPr sz="1600">
                <a:solidFill>
                  <a:schemeClr val="lt1"/>
                </a:solidFill>
              </a:defRPr>
            </a:lvl5pPr>
            <a:lvl6pPr indent="-228600" lvl="5" marL="2743200" algn="l">
              <a:lnSpc>
                <a:spcPct val="120000"/>
              </a:lnSpc>
              <a:spcBef>
                <a:spcPts val="600"/>
              </a:spcBef>
              <a:spcAft>
                <a:spcPts val="0"/>
              </a:spcAft>
              <a:buSzPts val="1440"/>
              <a:buNone/>
              <a:defRPr sz="1600">
                <a:solidFill>
                  <a:schemeClr val="lt1"/>
                </a:solidFill>
              </a:defRPr>
            </a:lvl6pPr>
            <a:lvl7pPr indent="-228600" lvl="6" marL="3200400" algn="l">
              <a:lnSpc>
                <a:spcPct val="120000"/>
              </a:lnSpc>
              <a:spcBef>
                <a:spcPts val="600"/>
              </a:spcBef>
              <a:spcAft>
                <a:spcPts val="0"/>
              </a:spcAft>
              <a:buSzPts val="1440"/>
              <a:buNone/>
              <a:defRPr sz="1600">
                <a:solidFill>
                  <a:schemeClr val="lt1"/>
                </a:solidFill>
              </a:defRPr>
            </a:lvl7pPr>
            <a:lvl8pPr indent="-228600" lvl="7" marL="3657600" algn="l">
              <a:lnSpc>
                <a:spcPct val="120000"/>
              </a:lnSpc>
              <a:spcBef>
                <a:spcPts val="600"/>
              </a:spcBef>
              <a:spcAft>
                <a:spcPts val="0"/>
              </a:spcAft>
              <a:buSzPts val="1440"/>
              <a:buNone/>
              <a:defRPr sz="1600">
                <a:solidFill>
                  <a:schemeClr val="lt1"/>
                </a:solidFill>
              </a:defRPr>
            </a:lvl8pPr>
            <a:lvl9pPr indent="-228600" lvl="8" marL="4114800" algn="l">
              <a:lnSpc>
                <a:spcPct val="120000"/>
              </a:lnSpc>
              <a:spcBef>
                <a:spcPts val="600"/>
              </a:spcBef>
              <a:spcAft>
                <a:spcPts val="600"/>
              </a:spcAft>
              <a:buSzPts val="1440"/>
              <a:buNone/>
              <a:defRPr sz="1600">
                <a:solidFill>
                  <a:schemeClr val="lt1"/>
                </a:solidFill>
              </a:defRPr>
            </a:lvl9pPr>
          </a:lstStyle>
          <a:p/>
        </p:txBody>
      </p:sp>
      <p:sp>
        <p:nvSpPr>
          <p:cNvPr id="317" name="Google Shape;317;g6c244c503f_2_114"/>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g6c244c503f_2_114"/>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g6c244c503f_2_114"/>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7" name="Shape 37"/>
        <p:cNvGrpSpPr/>
        <p:nvPr/>
      </p:nvGrpSpPr>
      <p:grpSpPr>
        <a:xfrm>
          <a:off x="0" y="0"/>
          <a:ext cx="0" cy="0"/>
          <a:chOff x="0" y="0"/>
          <a:chExt cx="0" cy="0"/>
        </a:xfrm>
      </p:grpSpPr>
      <p:sp>
        <p:nvSpPr>
          <p:cNvPr id="38" name="Google Shape;38;p11"/>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1"/>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1"/>
          <p:cNvSpPr txBox="1"/>
          <p:nvPr/>
        </p:nvSpPr>
        <p:spPr>
          <a:xfrm>
            <a:off x="2191843" y="2962586"/>
            <a:ext cx="41563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41" name="Google Shape;41;p11"/>
          <p:cNvSpPr txBox="1"/>
          <p:nvPr>
            <p:ph type="title"/>
          </p:nvPr>
        </p:nvSpPr>
        <p:spPr>
          <a:xfrm>
            <a:off x="2609873" y="3147254"/>
            <a:ext cx="7956560" cy="1424746"/>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1"/>
          <p:cNvSpPr txBox="1"/>
          <p:nvPr>
            <p:ph idx="1" type="body"/>
          </p:nvPr>
        </p:nvSpPr>
        <p:spPr>
          <a:xfrm>
            <a:off x="2773968" y="2268786"/>
            <a:ext cx="7791931" cy="878468"/>
          </a:xfrm>
          <a:prstGeom prst="rect">
            <a:avLst/>
          </a:prstGeom>
          <a:noFill/>
          <a:ln>
            <a:noFill/>
          </a:ln>
        </p:spPr>
        <p:txBody>
          <a:bodyPr anchorCtr="0" anchor="b" bIns="45700" lIns="91425" spcFirstLastPara="1" rIns="91425" wrap="square" tIns="0">
            <a:normAutofit/>
          </a:bodyPr>
          <a:lstStyle>
            <a:lvl1pPr indent="-228600" lvl="0" marL="457200" algn="r">
              <a:lnSpc>
                <a:spcPct val="120000"/>
              </a:lnSpc>
              <a:spcBef>
                <a:spcPts val="1000"/>
              </a:spcBef>
              <a:spcAft>
                <a:spcPts val="0"/>
              </a:spcAft>
              <a:buSzPts val="1620"/>
              <a:buNone/>
              <a:defRPr sz="1800">
                <a:solidFill>
                  <a:schemeClr val="lt1"/>
                </a:solidFill>
              </a:defRPr>
            </a:lvl1pPr>
            <a:lvl2pPr indent="-228600" lvl="1" marL="914400" algn="l">
              <a:lnSpc>
                <a:spcPct val="120000"/>
              </a:lnSpc>
              <a:spcBef>
                <a:spcPts val="600"/>
              </a:spcBef>
              <a:spcAft>
                <a:spcPts val="0"/>
              </a:spcAft>
              <a:buSzPts val="1620"/>
              <a:buNone/>
              <a:defRPr sz="1800">
                <a:solidFill>
                  <a:schemeClr val="lt1"/>
                </a:solidFill>
              </a:defRPr>
            </a:lvl2pPr>
            <a:lvl3pPr indent="-228600" lvl="2" marL="1371600" algn="l">
              <a:lnSpc>
                <a:spcPct val="120000"/>
              </a:lnSpc>
              <a:spcBef>
                <a:spcPts val="600"/>
              </a:spcBef>
              <a:spcAft>
                <a:spcPts val="0"/>
              </a:spcAft>
              <a:buSzPts val="1620"/>
              <a:buNone/>
              <a:defRPr sz="1800">
                <a:solidFill>
                  <a:schemeClr val="lt1"/>
                </a:solidFill>
              </a:defRPr>
            </a:lvl3pPr>
            <a:lvl4pPr indent="-228600" lvl="3" marL="1828800" algn="l">
              <a:lnSpc>
                <a:spcPct val="120000"/>
              </a:lnSpc>
              <a:spcBef>
                <a:spcPts val="600"/>
              </a:spcBef>
              <a:spcAft>
                <a:spcPts val="0"/>
              </a:spcAft>
              <a:buSzPts val="1440"/>
              <a:buNone/>
              <a:defRPr sz="1600">
                <a:solidFill>
                  <a:schemeClr val="lt1"/>
                </a:solidFill>
              </a:defRPr>
            </a:lvl4pPr>
            <a:lvl5pPr indent="-228600" lvl="4" marL="2286000" algn="l">
              <a:lnSpc>
                <a:spcPct val="120000"/>
              </a:lnSpc>
              <a:spcBef>
                <a:spcPts val="600"/>
              </a:spcBef>
              <a:spcAft>
                <a:spcPts val="0"/>
              </a:spcAft>
              <a:buSzPts val="1440"/>
              <a:buNone/>
              <a:defRPr sz="1600">
                <a:solidFill>
                  <a:schemeClr val="lt1"/>
                </a:solidFill>
              </a:defRPr>
            </a:lvl5pPr>
            <a:lvl6pPr indent="-228600" lvl="5" marL="2743200" algn="l">
              <a:lnSpc>
                <a:spcPct val="120000"/>
              </a:lnSpc>
              <a:spcBef>
                <a:spcPts val="600"/>
              </a:spcBef>
              <a:spcAft>
                <a:spcPts val="0"/>
              </a:spcAft>
              <a:buSzPts val="1440"/>
              <a:buNone/>
              <a:defRPr sz="1600">
                <a:solidFill>
                  <a:schemeClr val="lt1"/>
                </a:solidFill>
              </a:defRPr>
            </a:lvl6pPr>
            <a:lvl7pPr indent="-228600" lvl="6" marL="3200400" algn="l">
              <a:lnSpc>
                <a:spcPct val="120000"/>
              </a:lnSpc>
              <a:spcBef>
                <a:spcPts val="600"/>
              </a:spcBef>
              <a:spcAft>
                <a:spcPts val="0"/>
              </a:spcAft>
              <a:buSzPts val="1440"/>
              <a:buNone/>
              <a:defRPr sz="1600">
                <a:solidFill>
                  <a:schemeClr val="lt1"/>
                </a:solidFill>
              </a:defRPr>
            </a:lvl7pPr>
            <a:lvl8pPr indent="-228600" lvl="7" marL="3657600" algn="l">
              <a:lnSpc>
                <a:spcPct val="120000"/>
              </a:lnSpc>
              <a:spcBef>
                <a:spcPts val="600"/>
              </a:spcBef>
              <a:spcAft>
                <a:spcPts val="0"/>
              </a:spcAft>
              <a:buSzPts val="1440"/>
              <a:buNone/>
              <a:defRPr sz="1600">
                <a:solidFill>
                  <a:schemeClr val="lt1"/>
                </a:solidFill>
              </a:defRPr>
            </a:lvl8pPr>
            <a:lvl9pPr indent="-228600" lvl="8" marL="4114800" algn="l">
              <a:lnSpc>
                <a:spcPct val="120000"/>
              </a:lnSpc>
              <a:spcBef>
                <a:spcPts val="600"/>
              </a:spcBef>
              <a:spcAft>
                <a:spcPts val="600"/>
              </a:spcAft>
              <a:buSzPts val="1440"/>
              <a:buNone/>
              <a:defRPr sz="1600">
                <a:solidFill>
                  <a:schemeClr val="lt1"/>
                </a:solidFill>
              </a:defRPr>
            </a:lvl9pPr>
          </a:lstStyle>
          <a:p/>
        </p:txBody>
      </p:sp>
      <p:sp>
        <p:nvSpPr>
          <p:cNvPr id="43" name="Google Shape;43;p11"/>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1"/>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1"/>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0" name="Shape 320"/>
        <p:cNvGrpSpPr/>
        <p:nvPr/>
      </p:nvGrpSpPr>
      <p:grpSpPr>
        <a:xfrm>
          <a:off x="0" y="0"/>
          <a:ext cx="0" cy="0"/>
          <a:chOff x="0" y="0"/>
          <a:chExt cx="0" cy="0"/>
        </a:xfrm>
      </p:grpSpPr>
      <p:sp>
        <p:nvSpPr>
          <p:cNvPr id="321" name="Google Shape;321;g6c244c503f_2_123"/>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6c244c503f_2_123"/>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6c244c503f_2_123"/>
          <p:cNvSpPr txBox="1"/>
          <p:nvPr>
            <p:ph type="title"/>
          </p:nvPr>
        </p:nvSpPr>
        <p:spPr>
          <a:xfrm>
            <a:off x="2609873" y="805817"/>
            <a:ext cx="7950984" cy="1081705"/>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g6c244c503f_2_123"/>
          <p:cNvSpPr txBox="1"/>
          <p:nvPr>
            <p:ph idx="1" type="body"/>
          </p:nvPr>
        </p:nvSpPr>
        <p:spPr>
          <a:xfrm>
            <a:off x="2605374" y="2052116"/>
            <a:ext cx="3891960" cy="3997828"/>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325" name="Google Shape;325;g6c244c503f_2_123"/>
          <p:cNvSpPr txBox="1"/>
          <p:nvPr>
            <p:ph idx="2" type="body"/>
          </p:nvPr>
        </p:nvSpPr>
        <p:spPr>
          <a:xfrm>
            <a:off x="6666636" y="2052114"/>
            <a:ext cx="3894222" cy="3997829"/>
          </a:xfrm>
          <a:prstGeom prst="rect">
            <a:avLst/>
          </a:prstGeom>
          <a:noFill/>
          <a:ln>
            <a:noFill/>
          </a:ln>
        </p:spPr>
        <p:txBody>
          <a:bodyPr anchorCtr="0" anchor="t"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326" name="Google Shape;326;g6c244c503f_2_123"/>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g6c244c503f_2_123"/>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g6c244c503f_2_123"/>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9" name="Google Shape;329;g6c244c503f_2_123"/>
          <p:cNvSpPr txBox="1"/>
          <p:nvPr/>
        </p:nvSpPr>
        <p:spPr>
          <a:xfrm>
            <a:off x="2196172" y="641223"/>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0" name="Shape 330"/>
        <p:cNvGrpSpPr/>
        <p:nvPr/>
      </p:nvGrpSpPr>
      <p:grpSpPr>
        <a:xfrm>
          <a:off x="0" y="0"/>
          <a:ext cx="0" cy="0"/>
          <a:chOff x="0" y="0"/>
          <a:chExt cx="0" cy="0"/>
        </a:xfrm>
      </p:grpSpPr>
      <p:sp>
        <p:nvSpPr>
          <p:cNvPr id="331" name="Google Shape;331;g6c244c503f_2_133"/>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6c244c503f_2_133"/>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6c244c503f_2_133"/>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g6c244c503f_2_133"/>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5" name="Google Shape;335;g6c244c503f_2_133"/>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6" name="Google Shape;336;g6c244c503f_2_133"/>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7" name="Google Shape;337;g6c244c503f_2_133"/>
          <p:cNvSpPr txBox="1"/>
          <p:nvPr/>
        </p:nvSpPr>
        <p:spPr>
          <a:xfrm>
            <a:off x="2196172" y="641226"/>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38" name="Shape 338"/>
        <p:cNvGrpSpPr/>
        <p:nvPr/>
      </p:nvGrpSpPr>
      <p:grpSpPr>
        <a:xfrm>
          <a:off x="0" y="0"/>
          <a:ext cx="0" cy="0"/>
          <a:chOff x="0" y="0"/>
          <a:chExt cx="0" cy="0"/>
        </a:xfrm>
      </p:grpSpPr>
      <p:sp>
        <p:nvSpPr>
          <p:cNvPr id="339" name="Google Shape;339;g6c244c503f_2_141"/>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6c244c503f_2_141"/>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6c244c503f_2_141"/>
          <p:cNvSpPr txBox="1"/>
          <p:nvPr/>
        </p:nvSpPr>
        <p:spPr>
          <a:xfrm>
            <a:off x="1554154" y="1127550"/>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342" name="Google Shape;342;g6c244c503f_2_141"/>
          <p:cNvSpPr txBox="1"/>
          <p:nvPr>
            <p:ph type="title"/>
          </p:nvPr>
        </p:nvSpPr>
        <p:spPr>
          <a:xfrm>
            <a:off x="1970323" y="1282451"/>
            <a:ext cx="2664361" cy="190324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3" name="Google Shape;343;g6c244c503f_2_141"/>
          <p:cNvSpPr txBox="1"/>
          <p:nvPr>
            <p:ph idx="1" type="body"/>
          </p:nvPr>
        </p:nvSpPr>
        <p:spPr>
          <a:xfrm>
            <a:off x="5120154" y="805818"/>
            <a:ext cx="5446278" cy="5244126"/>
          </a:xfrm>
          <a:prstGeom prst="rect">
            <a:avLst/>
          </a:prstGeom>
          <a:noFill/>
          <a:ln>
            <a:noFill/>
          </a:ln>
        </p:spPr>
        <p:txBody>
          <a:bodyPr anchorCtr="0" anchor="ctr" bIns="45700" lIns="91425" spcFirstLastPara="1" rIns="91425" wrap="square" tIns="45700">
            <a:no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344" name="Google Shape;344;g6c244c503f_2_141"/>
          <p:cNvSpPr txBox="1"/>
          <p:nvPr>
            <p:ph idx="2" type="body"/>
          </p:nvPr>
        </p:nvSpPr>
        <p:spPr>
          <a:xfrm>
            <a:off x="1970322" y="3186154"/>
            <a:ext cx="2664361" cy="238639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40"/>
              <a:buNone/>
              <a:defRPr sz="16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345" name="Google Shape;345;g6c244c503f_2_141"/>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6" name="Google Shape;346;g6c244c503f_2_141"/>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7" name="Google Shape;347;g6c244c503f_2_141"/>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48" name="Shape 348"/>
        <p:cNvGrpSpPr/>
        <p:nvPr/>
      </p:nvGrpSpPr>
      <p:grpSpPr>
        <a:xfrm>
          <a:off x="0" y="0"/>
          <a:ext cx="0" cy="0"/>
          <a:chOff x="0" y="0"/>
          <a:chExt cx="0" cy="0"/>
        </a:xfrm>
      </p:grpSpPr>
      <p:sp>
        <p:nvSpPr>
          <p:cNvPr id="349" name="Google Shape;349;g6c244c503f_2_151"/>
          <p:cNvSpPr/>
          <p:nvPr/>
        </p:nvSpPr>
        <p:spPr>
          <a:xfrm>
            <a:off x="1004479" y="0"/>
            <a:ext cx="10372316" cy="6858000"/>
          </a:xfrm>
          <a:prstGeom prst="rect">
            <a:avLst/>
          </a:prstGeom>
          <a:solidFill>
            <a:schemeClr val="dk2">
              <a:alpha val="9098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6c244c503f_2_151"/>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6c244c503f_2_151"/>
          <p:cNvSpPr/>
          <p:nvPr>
            <p:ph idx="2" type="pic"/>
          </p:nvPr>
        </p:nvSpPr>
        <p:spPr>
          <a:xfrm>
            <a:off x="6747062" y="3229"/>
            <a:ext cx="4629734" cy="6858000"/>
          </a:xfrm>
          <a:prstGeom prst="rect">
            <a:avLst/>
          </a:prstGeom>
          <a:solidFill>
            <a:schemeClr val="lt1">
              <a:alpha val="9019"/>
            </a:schemeClr>
          </a:solidFill>
          <a:ln>
            <a:noFill/>
          </a:ln>
        </p:spPr>
        <p:txBody>
          <a:bodyPr anchorCtr="0" anchor="t" bIns="45700" lIns="91425" spcFirstLastPara="1" rIns="91425" wrap="square" tIns="45700">
            <a:noAutofit/>
          </a:bodyPr>
          <a:lstStyle>
            <a:lvl1pPr lvl="0" marR="0" rtl="0" algn="ctr">
              <a:lnSpc>
                <a:spcPct val="120000"/>
              </a:lnSpc>
              <a:spcBef>
                <a:spcPts val="10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1pPr>
            <a:lvl2pPr lvl="1" marR="0" rtl="0" algn="l">
              <a:lnSpc>
                <a:spcPct val="120000"/>
              </a:lnSpc>
              <a:spcBef>
                <a:spcPts val="6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2pPr>
            <a:lvl3pPr lvl="2" marR="0" rtl="0" algn="l">
              <a:lnSpc>
                <a:spcPct val="120000"/>
              </a:lnSpc>
              <a:spcBef>
                <a:spcPts val="600"/>
              </a:spcBef>
              <a:spcAft>
                <a:spcPts val="0"/>
              </a:spcAft>
              <a:buClr>
                <a:schemeClr val="accent6"/>
              </a:buClr>
              <a:buSzPts val="2160"/>
              <a:buFont typeface="Noto Sans Symbols"/>
              <a:buNone/>
              <a:defRPr b="0" i="0" sz="2400" u="none" cap="none" strike="noStrike">
                <a:solidFill>
                  <a:schemeClr val="lt1"/>
                </a:solidFill>
                <a:latin typeface="Arial"/>
                <a:ea typeface="Arial"/>
                <a:cs typeface="Arial"/>
                <a:sym typeface="Arial"/>
              </a:defRPr>
            </a:lvl3pPr>
            <a:lvl4pPr lvl="3"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4pPr>
            <a:lvl5pPr lvl="4"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5pPr>
            <a:lvl6pPr lvl="5"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6pPr>
            <a:lvl7pPr lvl="6"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7pPr>
            <a:lvl8pPr lvl="7"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8pPr>
            <a:lvl9pPr lvl="8" marR="0" rtl="0" algn="l">
              <a:lnSpc>
                <a:spcPct val="120000"/>
              </a:lnSpc>
              <a:spcBef>
                <a:spcPts val="600"/>
              </a:spcBef>
              <a:spcAft>
                <a:spcPts val="60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9pPr>
          </a:lstStyle>
          <a:p/>
        </p:txBody>
      </p:sp>
      <p:sp>
        <p:nvSpPr>
          <p:cNvPr id="352" name="Google Shape;352;g6c244c503f_2_151"/>
          <p:cNvSpPr txBox="1"/>
          <p:nvPr/>
        </p:nvSpPr>
        <p:spPr>
          <a:xfrm>
            <a:off x="1554686" y="1127550"/>
            <a:ext cx="415636" cy="369332"/>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353" name="Google Shape;353;g6c244c503f_2_151"/>
          <p:cNvSpPr txBox="1"/>
          <p:nvPr>
            <p:ph type="title"/>
          </p:nvPr>
        </p:nvSpPr>
        <p:spPr>
          <a:xfrm>
            <a:off x="1971241" y="1282452"/>
            <a:ext cx="3970986" cy="190047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4" name="Google Shape;354;g6c244c503f_2_151"/>
          <p:cNvSpPr txBox="1"/>
          <p:nvPr>
            <p:ph idx="1" type="body"/>
          </p:nvPr>
        </p:nvSpPr>
        <p:spPr>
          <a:xfrm>
            <a:off x="1970322" y="3182928"/>
            <a:ext cx="3971874" cy="238639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sz="20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355" name="Google Shape;355;g6c244c503f_2_151"/>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6" name="Google Shape;356;g6c244c503f_2_151"/>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g6c244c503f_2_151"/>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6" name="Shape 46"/>
        <p:cNvGrpSpPr/>
        <p:nvPr/>
      </p:nvGrpSpPr>
      <p:grpSpPr>
        <a:xfrm>
          <a:off x="0" y="0"/>
          <a:ext cx="0" cy="0"/>
          <a:chOff x="0" y="0"/>
          <a:chExt cx="0" cy="0"/>
        </a:xfrm>
      </p:grpSpPr>
      <p:sp>
        <p:nvSpPr>
          <p:cNvPr id="47" name="Google Shape;47;p12"/>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2"/>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2"/>
          <p:cNvSpPr txBox="1"/>
          <p:nvPr>
            <p:ph type="title"/>
          </p:nvPr>
        </p:nvSpPr>
        <p:spPr>
          <a:xfrm>
            <a:off x="2609873" y="805817"/>
            <a:ext cx="7950984" cy="1081705"/>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2"/>
          <p:cNvSpPr txBox="1"/>
          <p:nvPr>
            <p:ph idx="1" type="body"/>
          </p:nvPr>
        </p:nvSpPr>
        <p:spPr>
          <a:xfrm>
            <a:off x="2605374" y="2052116"/>
            <a:ext cx="3891960" cy="3997828"/>
          </a:xfrm>
          <a:prstGeom prst="rect">
            <a:avLst/>
          </a:prstGeom>
          <a:noFill/>
          <a:ln>
            <a:noFill/>
          </a:ln>
        </p:spPr>
        <p:txBody>
          <a:bodyPr anchorCtr="0" anchor="t" bIns="45700" lIns="91425" spcFirstLastPara="1" rIns="91425" wrap="square" tIns="45700">
            <a:norm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51" name="Google Shape;51;p12"/>
          <p:cNvSpPr txBox="1"/>
          <p:nvPr>
            <p:ph idx="2" type="body"/>
          </p:nvPr>
        </p:nvSpPr>
        <p:spPr>
          <a:xfrm>
            <a:off x="6666636" y="2052114"/>
            <a:ext cx="3894222" cy="3997829"/>
          </a:xfrm>
          <a:prstGeom prst="rect">
            <a:avLst/>
          </a:prstGeom>
          <a:noFill/>
          <a:ln>
            <a:noFill/>
          </a:ln>
        </p:spPr>
        <p:txBody>
          <a:bodyPr anchorCtr="0" anchor="t" bIns="45700" lIns="91425" spcFirstLastPara="1" rIns="91425" wrap="square" tIns="45700">
            <a:norm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52" name="Google Shape;52;p12"/>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2"/>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2"/>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12"/>
          <p:cNvSpPr txBox="1"/>
          <p:nvPr/>
        </p:nvSpPr>
        <p:spPr>
          <a:xfrm>
            <a:off x="2196172" y="641223"/>
            <a:ext cx="41563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6" name="Shape 56"/>
        <p:cNvGrpSpPr/>
        <p:nvPr/>
      </p:nvGrpSpPr>
      <p:grpSpPr>
        <a:xfrm>
          <a:off x="0" y="0"/>
          <a:ext cx="0" cy="0"/>
          <a:chOff x="0" y="0"/>
          <a:chExt cx="0" cy="0"/>
        </a:xfrm>
      </p:grpSpPr>
      <p:sp>
        <p:nvSpPr>
          <p:cNvPr id="57" name="Google Shape;57;p13"/>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txBox="1"/>
          <p:nvPr/>
        </p:nvSpPr>
        <p:spPr>
          <a:xfrm>
            <a:off x="2193650" y="636424"/>
            <a:ext cx="41563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60" name="Google Shape;60;p13"/>
          <p:cNvSpPr txBox="1"/>
          <p:nvPr>
            <p:ph type="title"/>
          </p:nvPr>
        </p:nvSpPr>
        <p:spPr>
          <a:xfrm>
            <a:off x="2609873" y="805818"/>
            <a:ext cx="7956560" cy="1078348"/>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3"/>
          <p:cNvSpPr txBox="1"/>
          <p:nvPr>
            <p:ph idx="1" type="body"/>
          </p:nvPr>
        </p:nvSpPr>
        <p:spPr>
          <a:xfrm>
            <a:off x="2609285" y="2052115"/>
            <a:ext cx="3896467" cy="71381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80"/>
              <a:buNone/>
              <a:defRPr b="0" sz="2200" cap="none">
                <a:solidFill>
                  <a:schemeClr val="accent6"/>
                </a:solidFill>
              </a:defRPr>
            </a:lvl1pPr>
            <a:lvl2pPr indent="-228600" lvl="1" marL="914400" algn="l">
              <a:lnSpc>
                <a:spcPct val="120000"/>
              </a:lnSpc>
              <a:spcBef>
                <a:spcPts val="600"/>
              </a:spcBef>
              <a:spcAft>
                <a:spcPts val="0"/>
              </a:spcAft>
              <a:buSzPts val="1800"/>
              <a:buNone/>
              <a:defRPr b="1" sz="2000"/>
            </a:lvl2pPr>
            <a:lvl3pPr indent="-228600" lvl="2" marL="1371600" algn="l">
              <a:lnSpc>
                <a:spcPct val="120000"/>
              </a:lnSpc>
              <a:spcBef>
                <a:spcPts val="600"/>
              </a:spcBef>
              <a:spcAft>
                <a:spcPts val="0"/>
              </a:spcAft>
              <a:buSzPts val="1620"/>
              <a:buNone/>
              <a:defRPr b="1" sz="1800"/>
            </a:lvl3pPr>
            <a:lvl4pPr indent="-228600" lvl="3" marL="1828800" algn="l">
              <a:lnSpc>
                <a:spcPct val="120000"/>
              </a:lnSpc>
              <a:spcBef>
                <a:spcPts val="600"/>
              </a:spcBef>
              <a:spcAft>
                <a:spcPts val="0"/>
              </a:spcAft>
              <a:buSzPts val="1440"/>
              <a:buNone/>
              <a:defRPr b="1" sz="1600"/>
            </a:lvl4pPr>
            <a:lvl5pPr indent="-228600" lvl="4" marL="2286000" algn="l">
              <a:lnSpc>
                <a:spcPct val="120000"/>
              </a:lnSpc>
              <a:spcBef>
                <a:spcPts val="600"/>
              </a:spcBef>
              <a:spcAft>
                <a:spcPts val="0"/>
              </a:spcAft>
              <a:buSzPts val="1440"/>
              <a:buNone/>
              <a:defRPr b="1" sz="1600"/>
            </a:lvl5pPr>
            <a:lvl6pPr indent="-228600" lvl="5" marL="2743200" algn="l">
              <a:lnSpc>
                <a:spcPct val="120000"/>
              </a:lnSpc>
              <a:spcBef>
                <a:spcPts val="600"/>
              </a:spcBef>
              <a:spcAft>
                <a:spcPts val="0"/>
              </a:spcAft>
              <a:buSzPts val="1440"/>
              <a:buNone/>
              <a:defRPr b="1" sz="1600"/>
            </a:lvl6pPr>
            <a:lvl7pPr indent="-228600" lvl="6" marL="3200400" algn="l">
              <a:lnSpc>
                <a:spcPct val="120000"/>
              </a:lnSpc>
              <a:spcBef>
                <a:spcPts val="600"/>
              </a:spcBef>
              <a:spcAft>
                <a:spcPts val="0"/>
              </a:spcAft>
              <a:buSzPts val="1440"/>
              <a:buNone/>
              <a:defRPr b="1" sz="1600"/>
            </a:lvl7pPr>
            <a:lvl8pPr indent="-228600" lvl="7" marL="3657600" algn="l">
              <a:lnSpc>
                <a:spcPct val="120000"/>
              </a:lnSpc>
              <a:spcBef>
                <a:spcPts val="600"/>
              </a:spcBef>
              <a:spcAft>
                <a:spcPts val="0"/>
              </a:spcAft>
              <a:buSzPts val="1440"/>
              <a:buNone/>
              <a:defRPr b="1" sz="1600"/>
            </a:lvl8pPr>
            <a:lvl9pPr indent="-228600" lvl="8" marL="4114800" algn="l">
              <a:lnSpc>
                <a:spcPct val="120000"/>
              </a:lnSpc>
              <a:spcBef>
                <a:spcPts val="600"/>
              </a:spcBef>
              <a:spcAft>
                <a:spcPts val="600"/>
              </a:spcAft>
              <a:buSzPts val="1440"/>
              <a:buNone/>
              <a:defRPr b="1" sz="1600"/>
            </a:lvl9pPr>
          </a:lstStyle>
          <a:p/>
        </p:txBody>
      </p:sp>
      <p:sp>
        <p:nvSpPr>
          <p:cNvPr id="62" name="Google Shape;62;p13"/>
          <p:cNvSpPr txBox="1"/>
          <p:nvPr>
            <p:ph idx="2" type="body"/>
          </p:nvPr>
        </p:nvSpPr>
        <p:spPr>
          <a:xfrm>
            <a:off x="2609285" y="2851331"/>
            <a:ext cx="3893623" cy="3071434"/>
          </a:xfrm>
          <a:prstGeom prst="rect">
            <a:avLst/>
          </a:prstGeom>
          <a:noFill/>
          <a:ln>
            <a:noFill/>
          </a:ln>
        </p:spPr>
        <p:txBody>
          <a:bodyPr anchorCtr="0" anchor="t" bIns="45700" lIns="91425" spcFirstLastPara="1" rIns="91425" wrap="square" tIns="45700">
            <a:norm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63" name="Google Shape;63;p13"/>
          <p:cNvSpPr txBox="1"/>
          <p:nvPr>
            <p:ph idx="3" type="body"/>
          </p:nvPr>
        </p:nvSpPr>
        <p:spPr>
          <a:xfrm>
            <a:off x="6666634" y="2052115"/>
            <a:ext cx="3899798" cy="71381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80"/>
              <a:buNone/>
              <a:defRPr b="0" sz="2200" cap="none">
                <a:solidFill>
                  <a:schemeClr val="accent6"/>
                </a:solidFill>
              </a:defRPr>
            </a:lvl1pPr>
            <a:lvl2pPr indent="-228600" lvl="1" marL="914400" algn="l">
              <a:lnSpc>
                <a:spcPct val="120000"/>
              </a:lnSpc>
              <a:spcBef>
                <a:spcPts val="600"/>
              </a:spcBef>
              <a:spcAft>
                <a:spcPts val="0"/>
              </a:spcAft>
              <a:buSzPts val="1800"/>
              <a:buNone/>
              <a:defRPr b="1" sz="2000"/>
            </a:lvl2pPr>
            <a:lvl3pPr indent="-228600" lvl="2" marL="1371600" algn="l">
              <a:lnSpc>
                <a:spcPct val="120000"/>
              </a:lnSpc>
              <a:spcBef>
                <a:spcPts val="600"/>
              </a:spcBef>
              <a:spcAft>
                <a:spcPts val="0"/>
              </a:spcAft>
              <a:buSzPts val="1620"/>
              <a:buNone/>
              <a:defRPr b="1" sz="1800"/>
            </a:lvl3pPr>
            <a:lvl4pPr indent="-228600" lvl="3" marL="1828800" algn="l">
              <a:lnSpc>
                <a:spcPct val="120000"/>
              </a:lnSpc>
              <a:spcBef>
                <a:spcPts val="600"/>
              </a:spcBef>
              <a:spcAft>
                <a:spcPts val="0"/>
              </a:spcAft>
              <a:buSzPts val="1440"/>
              <a:buNone/>
              <a:defRPr b="1" sz="1600"/>
            </a:lvl4pPr>
            <a:lvl5pPr indent="-228600" lvl="4" marL="2286000" algn="l">
              <a:lnSpc>
                <a:spcPct val="120000"/>
              </a:lnSpc>
              <a:spcBef>
                <a:spcPts val="600"/>
              </a:spcBef>
              <a:spcAft>
                <a:spcPts val="0"/>
              </a:spcAft>
              <a:buSzPts val="1440"/>
              <a:buNone/>
              <a:defRPr b="1" sz="1600"/>
            </a:lvl5pPr>
            <a:lvl6pPr indent="-228600" lvl="5" marL="2743200" algn="l">
              <a:lnSpc>
                <a:spcPct val="120000"/>
              </a:lnSpc>
              <a:spcBef>
                <a:spcPts val="600"/>
              </a:spcBef>
              <a:spcAft>
                <a:spcPts val="0"/>
              </a:spcAft>
              <a:buSzPts val="1440"/>
              <a:buNone/>
              <a:defRPr b="1" sz="1600"/>
            </a:lvl6pPr>
            <a:lvl7pPr indent="-228600" lvl="6" marL="3200400" algn="l">
              <a:lnSpc>
                <a:spcPct val="120000"/>
              </a:lnSpc>
              <a:spcBef>
                <a:spcPts val="600"/>
              </a:spcBef>
              <a:spcAft>
                <a:spcPts val="0"/>
              </a:spcAft>
              <a:buSzPts val="1440"/>
              <a:buNone/>
              <a:defRPr b="1" sz="1600"/>
            </a:lvl7pPr>
            <a:lvl8pPr indent="-228600" lvl="7" marL="3657600" algn="l">
              <a:lnSpc>
                <a:spcPct val="120000"/>
              </a:lnSpc>
              <a:spcBef>
                <a:spcPts val="600"/>
              </a:spcBef>
              <a:spcAft>
                <a:spcPts val="0"/>
              </a:spcAft>
              <a:buSzPts val="1440"/>
              <a:buNone/>
              <a:defRPr b="1" sz="1600"/>
            </a:lvl8pPr>
            <a:lvl9pPr indent="-228600" lvl="8" marL="4114800" algn="l">
              <a:lnSpc>
                <a:spcPct val="120000"/>
              </a:lnSpc>
              <a:spcBef>
                <a:spcPts val="600"/>
              </a:spcBef>
              <a:spcAft>
                <a:spcPts val="600"/>
              </a:spcAft>
              <a:buSzPts val="1440"/>
              <a:buNone/>
              <a:defRPr b="1" sz="1600"/>
            </a:lvl9pPr>
          </a:lstStyle>
          <a:p/>
        </p:txBody>
      </p:sp>
      <p:sp>
        <p:nvSpPr>
          <p:cNvPr id="64" name="Google Shape;64;p13"/>
          <p:cNvSpPr txBox="1"/>
          <p:nvPr>
            <p:ph idx="4" type="body"/>
          </p:nvPr>
        </p:nvSpPr>
        <p:spPr>
          <a:xfrm>
            <a:off x="6666635" y="2851331"/>
            <a:ext cx="3899798" cy="3071434"/>
          </a:xfrm>
          <a:prstGeom prst="rect">
            <a:avLst/>
          </a:prstGeom>
          <a:noFill/>
          <a:ln>
            <a:noFill/>
          </a:ln>
        </p:spPr>
        <p:txBody>
          <a:bodyPr anchorCtr="0" anchor="t" bIns="45700" lIns="91425" spcFirstLastPara="1" rIns="91425" wrap="square" tIns="45700">
            <a:norm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65" name="Google Shape;65;p13"/>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3"/>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8" name="Shape 68"/>
        <p:cNvGrpSpPr/>
        <p:nvPr/>
      </p:nvGrpSpPr>
      <p:grpSpPr>
        <a:xfrm>
          <a:off x="0" y="0"/>
          <a:ext cx="0" cy="0"/>
          <a:chOff x="0" y="0"/>
          <a:chExt cx="0" cy="0"/>
        </a:xfrm>
      </p:grpSpPr>
      <p:sp>
        <p:nvSpPr>
          <p:cNvPr id="69" name="Google Shape;69;p14"/>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4"/>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4"/>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4"/>
          <p:cNvSpPr txBox="1"/>
          <p:nvPr/>
        </p:nvSpPr>
        <p:spPr>
          <a:xfrm>
            <a:off x="2196172" y="641226"/>
            <a:ext cx="41563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6" name="Shape 76"/>
        <p:cNvGrpSpPr/>
        <p:nvPr/>
      </p:nvGrpSpPr>
      <p:grpSpPr>
        <a:xfrm>
          <a:off x="0" y="0"/>
          <a:ext cx="0" cy="0"/>
          <a:chOff x="0" y="0"/>
          <a:chExt cx="0" cy="0"/>
        </a:xfrm>
      </p:grpSpPr>
      <p:sp>
        <p:nvSpPr>
          <p:cNvPr id="77" name="Google Shape;77;p15"/>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5"/>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2" name="Shape 82"/>
        <p:cNvGrpSpPr/>
        <p:nvPr/>
      </p:nvGrpSpPr>
      <p:grpSpPr>
        <a:xfrm>
          <a:off x="0" y="0"/>
          <a:ext cx="0" cy="0"/>
          <a:chOff x="0" y="0"/>
          <a:chExt cx="0" cy="0"/>
        </a:xfrm>
      </p:grpSpPr>
      <p:sp>
        <p:nvSpPr>
          <p:cNvPr id="83" name="Google Shape;83;p16"/>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6"/>
          <p:cNvSpPr txBox="1"/>
          <p:nvPr/>
        </p:nvSpPr>
        <p:spPr>
          <a:xfrm>
            <a:off x="1554154" y="1127550"/>
            <a:ext cx="41563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86" name="Google Shape;86;p16"/>
          <p:cNvSpPr txBox="1"/>
          <p:nvPr>
            <p:ph type="title"/>
          </p:nvPr>
        </p:nvSpPr>
        <p:spPr>
          <a:xfrm>
            <a:off x="1970323" y="1282451"/>
            <a:ext cx="2664361" cy="190324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6"/>
          <p:cNvSpPr txBox="1"/>
          <p:nvPr>
            <p:ph idx="1" type="body"/>
          </p:nvPr>
        </p:nvSpPr>
        <p:spPr>
          <a:xfrm>
            <a:off x="5120154" y="805818"/>
            <a:ext cx="5446278" cy="5244126"/>
          </a:xfrm>
          <a:prstGeom prst="rect">
            <a:avLst/>
          </a:prstGeom>
          <a:noFill/>
          <a:ln>
            <a:noFill/>
          </a:ln>
        </p:spPr>
        <p:txBody>
          <a:bodyPr anchorCtr="0" anchor="ctr" bIns="45700" lIns="91425" spcFirstLastPara="1" rIns="91425" wrap="square" tIns="45700">
            <a:normAutofit/>
          </a:bodyPr>
          <a:lstStyle>
            <a:lvl1pPr indent="-331470" lvl="0" marL="457200" algn="l">
              <a:lnSpc>
                <a:spcPct val="120000"/>
              </a:lnSpc>
              <a:spcBef>
                <a:spcPts val="1000"/>
              </a:spcBef>
              <a:spcAft>
                <a:spcPts val="0"/>
              </a:spcAft>
              <a:buSzPts val="1620"/>
              <a:buChar char="▪"/>
              <a:defRPr/>
            </a:lvl1pPr>
            <a:lvl2pPr indent="-331469" lvl="1" marL="914400" algn="l">
              <a:lnSpc>
                <a:spcPct val="120000"/>
              </a:lnSpc>
              <a:spcBef>
                <a:spcPts val="600"/>
              </a:spcBef>
              <a:spcAft>
                <a:spcPts val="0"/>
              </a:spcAft>
              <a:buSzPts val="1620"/>
              <a:buChar char="▪"/>
              <a:defRPr/>
            </a:lvl2pPr>
            <a:lvl3pPr indent="-331469" lvl="2" marL="1371600" algn="l">
              <a:lnSpc>
                <a:spcPct val="120000"/>
              </a:lnSpc>
              <a:spcBef>
                <a:spcPts val="600"/>
              </a:spcBef>
              <a:spcAft>
                <a:spcPts val="0"/>
              </a:spcAft>
              <a:buSzPts val="1620"/>
              <a:buChar char="▪"/>
              <a:defRPr/>
            </a:lvl3pPr>
            <a:lvl4pPr indent="-331469" lvl="3" marL="1828800" algn="l">
              <a:lnSpc>
                <a:spcPct val="120000"/>
              </a:lnSpc>
              <a:spcBef>
                <a:spcPts val="600"/>
              </a:spcBef>
              <a:spcAft>
                <a:spcPts val="0"/>
              </a:spcAft>
              <a:buSzPts val="1620"/>
              <a:buChar char="▪"/>
              <a:defRPr/>
            </a:lvl4pPr>
            <a:lvl5pPr indent="-331470" lvl="4" marL="2286000" algn="l">
              <a:lnSpc>
                <a:spcPct val="120000"/>
              </a:lnSpc>
              <a:spcBef>
                <a:spcPts val="600"/>
              </a:spcBef>
              <a:spcAft>
                <a:spcPts val="0"/>
              </a:spcAft>
              <a:buSzPts val="1620"/>
              <a:buChar char="▪"/>
              <a:defRPr/>
            </a:lvl5pPr>
            <a:lvl6pPr indent="-331470" lvl="5" marL="2743200" algn="l">
              <a:lnSpc>
                <a:spcPct val="120000"/>
              </a:lnSpc>
              <a:spcBef>
                <a:spcPts val="600"/>
              </a:spcBef>
              <a:spcAft>
                <a:spcPts val="0"/>
              </a:spcAft>
              <a:buSzPts val="1620"/>
              <a:buChar char="▪"/>
              <a:defRPr/>
            </a:lvl6pPr>
            <a:lvl7pPr indent="-331470" lvl="6" marL="3200400" algn="l">
              <a:lnSpc>
                <a:spcPct val="120000"/>
              </a:lnSpc>
              <a:spcBef>
                <a:spcPts val="600"/>
              </a:spcBef>
              <a:spcAft>
                <a:spcPts val="0"/>
              </a:spcAft>
              <a:buSzPts val="1620"/>
              <a:buChar char="▪"/>
              <a:defRPr/>
            </a:lvl7pPr>
            <a:lvl8pPr indent="-331470" lvl="7" marL="3657600" algn="l">
              <a:lnSpc>
                <a:spcPct val="120000"/>
              </a:lnSpc>
              <a:spcBef>
                <a:spcPts val="600"/>
              </a:spcBef>
              <a:spcAft>
                <a:spcPts val="0"/>
              </a:spcAft>
              <a:buSzPts val="1620"/>
              <a:buChar char="▪"/>
              <a:defRPr/>
            </a:lvl8pPr>
            <a:lvl9pPr indent="-331470" lvl="8" marL="4114800" algn="l">
              <a:lnSpc>
                <a:spcPct val="120000"/>
              </a:lnSpc>
              <a:spcBef>
                <a:spcPts val="600"/>
              </a:spcBef>
              <a:spcAft>
                <a:spcPts val="600"/>
              </a:spcAft>
              <a:buSzPts val="1620"/>
              <a:buChar char="▪"/>
              <a:defRPr/>
            </a:lvl9pPr>
          </a:lstStyle>
          <a:p/>
        </p:txBody>
      </p:sp>
      <p:sp>
        <p:nvSpPr>
          <p:cNvPr id="88" name="Google Shape;88;p16"/>
          <p:cNvSpPr txBox="1"/>
          <p:nvPr>
            <p:ph idx="2" type="body"/>
          </p:nvPr>
        </p:nvSpPr>
        <p:spPr>
          <a:xfrm>
            <a:off x="1970322" y="3186154"/>
            <a:ext cx="2664361" cy="238639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440"/>
              <a:buNone/>
              <a:defRPr sz="16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89" name="Google Shape;89;p16"/>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6"/>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6"/>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92" name="Shape 92"/>
        <p:cNvGrpSpPr/>
        <p:nvPr/>
      </p:nvGrpSpPr>
      <p:grpSpPr>
        <a:xfrm>
          <a:off x="0" y="0"/>
          <a:ext cx="0" cy="0"/>
          <a:chOff x="0" y="0"/>
          <a:chExt cx="0" cy="0"/>
        </a:xfrm>
      </p:grpSpPr>
      <p:sp>
        <p:nvSpPr>
          <p:cNvPr id="93" name="Google Shape;93;p17"/>
          <p:cNvSpPr/>
          <p:nvPr/>
        </p:nvSpPr>
        <p:spPr>
          <a:xfrm>
            <a:off x="1004479" y="0"/>
            <a:ext cx="10372316" cy="6858000"/>
          </a:xfrm>
          <a:prstGeom prst="rect">
            <a:avLst/>
          </a:prstGeom>
          <a:solidFill>
            <a:schemeClr val="dk2">
              <a:alpha val="9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7"/>
          <p:cNvSpPr/>
          <p:nvPr/>
        </p:nvSpPr>
        <p:spPr>
          <a:xfrm>
            <a:off x="11377328" y="0"/>
            <a:ext cx="27432"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7"/>
          <p:cNvSpPr/>
          <p:nvPr>
            <p:ph idx="2" type="pic"/>
          </p:nvPr>
        </p:nvSpPr>
        <p:spPr>
          <a:xfrm>
            <a:off x="6747062" y="3229"/>
            <a:ext cx="4629734" cy="6858000"/>
          </a:xfrm>
          <a:prstGeom prst="rect">
            <a:avLst/>
          </a:prstGeom>
          <a:solidFill>
            <a:schemeClr val="lt1">
              <a:alpha val="9411"/>
            </a:schemeClr>
          </a:solidFill>
          <a:ln>
            <a:noFill/>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1pPr>
            <a:lvl2pPr lvl="1" marR="0" rtl="0" algn="l">
              <a:lnSpc>
                <a:spcPct val="120000"/>
              </a:lnSpc>
              <a:spcBef>
                <a:spcPts val="600"/>
              </a:spcBef>
              <a:spcAft>
                <a:spcPts val="0"/>
              </a:spcAft>
              <a:buClr>
                <a:schemeClr val="accent6"/>
              </a:buClr>
              <a:buSzPts val="2520"/>
              <a:buFont typeface="Noto Sans Symbols"/>
              <a:buNone/>
              <a:defRPr b="0" i="0" sz="2800" u="none" cap="none" strike="noStrike">
                <a:solidFill>
                  <a:schemeClr val="lt1"/>
                </a:solidFill>
                <a:latin typeface="Arial"/>
                <a:ea typeface="Arial"/>
                <a:cs typeface="Arial"/>
                <a:sym typeface="Arial"/>
              </a:defRPr>
            </a:lvl2pPr>
            <a:lvl3pPr lvl="2" marR="0" rtl="0" algn="l">
              <a:lnSpc>
                <a:spcPct val="120000"/>
              </a:lnSpc>
              <a:spcBef>
                <a:spcPts val="600"/>
              </a:spcBef>
              <a:spcAft>
                <a:spcPts val="0"/>
              </a:spcAft>
              <a:buClr>
                <a:schemeClr val="accent6"/>
              </a:buClr>
              <a:buSzPts val="2160"/>
              <a:buFont typeface="Noto Sans Symbols"/>
              <a:buNone/>
              <a:defRPr b="0" i="0" sz="2400" u="none" cap="none" strike="noStrike">
                <a:solidFill>
                  <a:schemeClr val="lt1"/>
                </a:solidFill>
                <a:latin typeface="Arial"/>
                <a:ea typeface="Arial"/>
                <a:cs typeface="Arial"/>
                <a:sym typeface="Arial"/>
              </a:defRPr>
            </a:lvl3pPr>
            <a:lvl4pPr lvl="3"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4pPr>
            <a:lvl5pPr lvl="4"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5pPr>
            <a:lvl6pPr lvl="5"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6pPr>
            <a:lvl7pPr lvl="6"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7pPr>
            <a:lvl8pPr lvl="7" marR="0" rtl="0" algn="l">
              <a:lnSpc>
                <a:spcPct val="120000"/>
              </a:lnSpc>
              <a:spcBef>
                <a:spcPts val="600"/>
              </a:spcBef>
              <a:spcAft>
                <a:spcPts val="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8pPr>
            <a:lvl9pPr lvl="8" marR="0" rtl="0" algn="l">
              <a:lnSpc>
                <a:spcPct val="120000"/>
              </a:lnSpc>
              <a:spcBef>
                <a:spcPts val="600"/>
              </a:spcBef>
              <a:spcAft>
                <a:spcPts val="600"/>
              </a:spcAft>
              <a:buClr>
                <a:schemeClr val="accent6"/>
              </a:buClr>
              <a:buSzPts val="1800"/>
              <a:buFont typeface="Noto Sans Symbols"/>
              <a:buNone/>
              <a:defRPr b="0" i="0" sz="2000" u="none" cap="none" strike="noStrike">
                <a:solidFill>
                  <a:schemeClr val="lt1"/>
                </a:solidFill>
                <a:latin typeface="Arial"/>
                <a:ea typeface="Arial"/>
                <a:cs typeface="Arial"/>
                <a:sym typeface="Arial"/>
              </a:defRPr>
            </a:lvl9pPr>
          </a:lstStyle>
          <a:p/>
        </p:txBody>
      </p:sp>
      <p:sp>
        <p:nvSpPr>
          <p:cNvPr id="96" name="Google Shape;96;p17"/>
          <p:cNvSpPr txBox="1"/>
          <p:nvPr/>
        </p:nvSpPr>
        <p:spPr>
          <a:xfrm>
            <a:off x="1554686" y="1127550"/>
            <a:ext cx="41563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97" name="Google Shape;97;p17"/>
          <p:cNvSpPr txBox="1"/>
          <p:nvPr>
            <p:ph type="title"/>
          </p:nvPr>
        </p:nvSpPr>
        <p:spPr>
          <a:xfrm>
            <a:off x="1971241" y="1282452"/>
            <a:ext cx="3970986" cy="190047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7"/>
          <p:cNvSpPr txBox="1"/>
          <p:nvPr>
            <p:ph idx="1" type="body"/>
          </p:nvPr>
        </p:nvSpPr>
        <p:spPr>
          <a:xfrm>
            <a:off x="1970322" y="3182928"/>
            <a:ext cx="3971874" cy="238639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2000"/>
            </a:lvl1pPr>
            <a:lvl2pPr indent="-228600" lvl="1" marL="914400" algn="l">
              <a:lnSpc>
                <a:spcPct val="120000"/>
              </a:lnSpc>
              <a:spcBef>
                <a:spcPts val="600"/>
              </a:spcBef>
              <a:spcAft>
                <a:spcPts val="0"/>
              </a:spcAft>
              <a:buSzPts val="1260"/>
              <a:buNone/>
              <a:defRPr sz="1400"/>
            </a:lvl2pPr>
            <a:lvl3pPr indent="-228600" lvl="2" marL="1371600" algn="l">
              <a:lnSpc>
                <a:spcPct val="120000"/>
              </a:lnSpc>
              <a:spcBef>
                <a:spcPts val="600"/>
              </a:spcBef>
              <a:spcAft>
                <a:spcPts val="0"/>
              </a:spcAft>
              <a:buSzPts val="1080"/>
              <a:buNone/>
              <a:defRPr sz="1200"/>
            </a:lvl3pPr>
            <a:lvl4pPr indent="-228600" lvl="3" marL="1828800" algn="l">
              <a:lnSpc>
                <a:spcPct val="120000"/>
              </a:lnSpc>
              <a:spcBef>
                <a:spcPts val="600"/>
              </a:spcBef>
              <a:spcAft>
                <a:spcPts val="0"/>
              </a:spcAft>
              <a:buSzPts val="900"/>
              <a:buNone/>
              <a:defRPr sz="1000"/>
            </a:lvl4pPr>
            <a:lvl5pPr indent="-228600" lvl="4" marL="2286000" algn="l">
              <a:lnSpc>
                <a:spcPct val="120000"/>
              </a:lnSpc>
              <a:spcBef>
                <a:spcPts val="600"/>
              </a:spcBef>
              <a:spcAft>
                <a:spcPts val="0"/>
              </a:spcAft>
              <a:buSzPts val="900"/>
              <a:buNone/>
              <a:defRPr sz="1000"/>
            </a:lvl5pPr>
            <a:lvl6pPr indent="-228600" lvl="5" marL="2743200" algn="l">
              <a:lnSpc>
                <a:spcPct val="120000"/>
              </a:lnSpc>
              <a:spcBef>
                <a:spcPts val="600"/>
              </a:spcBef>
              <a:spcAft>
                <a:spcPts val="0"/>
              </a:spcAft>
              <a:buSzPts val="900"/>
              <a:buNone/>
              <a:defRPr sz="1000"/>
            </a:lvl6pPr>
            <a:lvl7pPr indent="-228600" lvl="6" marL="3200400" algn="l">
              <a:lnSpc>
                <a:spcPct val="120000"/>
              </a:lnSpc>
              <a:spcBef>
                <a:spcPts val="600"/>
              </a:spcBef>
              <a:spcAft>
                <a:spcPts val="0"/>
              </a:spcAft>
              <a:buSzPts val="900"/>
              <a:buNone/>
              <a:defRPr sz="1000"/>
            </a:lvl7pPr>
            <a:lvl8pPr indent="-228600" lvl="7" marL="3657600" algn="l">
              <a:lnSpc>
                <a:spcPct val="120000"/>
              </a:lnSpc>
              <a:spcBef>
                <a:spcPts val="600"/>
              </a:spcBef>
              <a:spcAft>
                <a:spcPts val="0"/>
              </a:spcAft>
              <a:buSzPts val="900"/>
              <a:buNone/>
              <a:defRPr sz="1000"/>
            </a:lvl8pPr>
            <a:lvl9pPr indent="-228600" lvl="8" marL="4114800" algn="l">
              <a:lnSpc>
                <a:spcPct val="120000"/>
              </a:lnSpc>
              <a:spcBef>
                <a:spcPts val="600"/>
              </a:spcBef>
              <a:spcAft>
                <a:spcPts val="600"/>
              </a:spcAft>
              <a:buSzPts val="900"/>
              <a:buNone/>
              <a:defRPr sz="1000"/>
            </a:lvl9pPr>
          </a:lstStyle>
          <a:p/>
        </p:txBody>
      </p:sp>
      <p:sp>
        <p:nvSpPr>
          <p:cNvPr id="99" name="Google Shape;99;p17"/>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7"/>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7"/>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jp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2" Type="http://schemas.openxmlformats.org/officeDocument/2006/relationships/theme" Target="../theme/theme4.xml"/><Relationship Id="rId1" Type="http://schemas.openxmlformats.org/officeDocument/2006/relationships/image" Target="../media/image4.jp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2.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image" Target="../media/image7.jpg"/><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0" Type="http://schemas.openxmlformats.org/officeDocument/2006/relationships/theme" Target="../theme/theme5.xml"/><Relationship Id="rId1" Type="http://schemas.openxmlformats.org/officeDocument/2006/relationships/image" Target="../media/image7.jpg"/><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6"/>
          <p:cNvPicPr preferRelativeResize="0"/>
          <p:nvPr/>
        </p:nvPicPr>
        <p:blipFill rotWithShape="1">
          <a:blip r:embed="rId2">
            <a:alphaModFix/>
          </a:blip>
          <a:srcRect b="0" l="0" r="0" t="0"/>
          <a:stretch/>
        </p:blipFill>
        <p:spPr>
          <a:xfrm>
            <a:off x="2831794" y="2105202"/>
            <a:ext cx="9360205" cy="4752798"/>
          </a:xfrm>
          <a:prstGeom prst="rect">
            <a:avLst/>
          </a:prstGeom>
          <a:noFill/>
          <a:ln>
            <a:noFill/>
          </a:ln>
        </p:spPr>
      </p:pic>
      <p:pic>
        <p:nvPicPr>
          <p:cNvPr id="11" name="Google Shape;11;p6"/>
          <p:cNvPicPr preferRelativeResize="0"/>
          <p:nvPr/>
        </p:nvPicPr>
        <p:blipFill rotWithShape="1">
          <a:blip r:embed="rId3">
            <a:alphaModFix/>
          </a:blip>
          <a:srcRect b="0" l="0" r="0" t="0"/>
          <a:stretch/>
        </p:blipFill>
        <p:spPr>
          <a:xfrm>
            <a:off x="0" y="0"/>
            <a:ext cx="12189867" cy="6858000"/>
          </a:xfrm>
          <a:prstGeom prst="rect">
            <a:avLst/>
          </a:prstGeom>
          <a:noFill/>
          <a:ln>
            <a:noFill/>
          </a:ln>
        </p:spPr>
      </p:pic>
      <p:sp>
        <p:nvSpPr>
          <p:cNvPr id="12" name="Google Shape;12;p6"/>
          <p:cNvSpPr/>
          <p:nvPr/>
        </p:nvSpPr>
        <p:spPr>
          <a:xfrm>
            <a:off x="0" y="0"/>
            <a:ext cx="964174"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6"/>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rmAutofit/>
          </a:bodyPr>
          <a:lstStyle>
            <a:lvl1pPr lvl="0" marR="0" rtl="0" algn="r">
              <a:lnSpc>
                <a:spcPct val="90000"/>
              </a:lnSpc>
              <a:spcBef>
                <a:spcPts val="0"/>
              </a:spcBef>
              <a:spcAft>
                <a:spcPts val="0"/>
              </a:spcAft>
              <a:buClr>
                <a:schemeClr val="lt1"/>
              </a:buClr>
              <a:buSzPts val="3400"/>
              <a:buFont typeface="Arial"/>
              <a:buNone/>
              <a:defRPr b="0" i="0" sz="3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6"/>
          <p:cNvSpPr txBox="1"/>
          <p:nvPr>
            <p:ph idx="1" type="body"/>
          </p:nvPr>
        </p:nvSpPr>
        <p:spPr>
          <a:xfrm>
            <a:off x="2773599" y="2052116"/>
            <a:ext cx="7796540" cy="3997828"/>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20000"/>
              </a:lnSpc>
              <a:spcBef>
                <a:spcPts val="1000"/>
              </a:spcBef>
              <a:spcAft>
                <a:spcPts val="0"/>
              </a:spcAft>
              <a:buClr>
                <a:schemeClr val="accent6"/>
              </a:buClr>
              <a:buSzPts val="1800"/>
              <a:buFont typeface="Noto Sans Symbols"/>
              <a:buChar char="▪"/>
              <a:defRPr b="0" i="0" sz="2000" u="none" cap="none" strike="noStrike">
                <a:solidFill>
                  <a:schemeClr val="lt1"/>
                </a:solidFill>
                <a:latin typeface="Arial"/>
                <a:ea typeface="Arial"/>
                <a:cs typeface="Arial"/>
                <a:sym typeface="Arial"/>
              </a:defRPr>
            </a:lvl1pPr>
            <a:lvl2pPr indent="-331469" lvl="1" marL="914400" marR="0" rtl="0" algn="l">
              <a:lnSpc>
                <a:spcPct val="120000"/>
              </a:lnSpc>
              <a:spcBef>
                <a:spcPts val="600"/>
              </a:spcBef>
              <a:spcAft>
                <a:spcPts val="0"/>
              </a:spcAft>
              <a:buClr>
                <a:schemeClr val="accent6"/>
              </a:buClr>
              <a:buSzPts val="1620"/>
              <a:buFont typeface="Noto Sans Symbols"/>
              <a:buChar char="▪"/>
              <a:defRPr b="0" i="0" sz="1800" u="none" cap="none" strike="noStrike">
                <a:solidFill>
                  <a:schemeClr val="lt1"/>
                </a:solidFill>
                <a:latin typeface="Arial"/>
                <a:ea typeface="Arial"/>
                <a:cs typeface="Arial"/>
                <a:sym typeface="Arial"/>
              </a:defRPr>
            </a:lvl2pPr>
            <a:lvl3pPr indent="-320039" lvl="2" marL="1371600" marR="0" rtl="0" algn="l">
              <a:lnSpc>
                <a:spcPct val="120000"/>
              </a:lnSpc>
              <a:spcBef>
                <a:spcPts val="600"/>
              </a:spcBef>
              <a:spcAft>
                <a:spcPts val="0"/>
              </a:spcAft>
              <a:buClr>
                <a:schemeClr val="accent6"/>
              </a:buClr>
              <a:buSzPts val="1440"/>
              <a:buFont typeface="Noto Sans Symbols"/>
              <a:buChar char="▪"/>
              <a:defRPr b="0" i="0" sz="1600" u="none" cap="none" strike="noStrike">
                <a:solidFill>
                  <a:schemeClr val="lt1"/>
                </a:solidFill>
                <a:latin typeface="Arial"/>
                <a:ea typeface="Arial"/>
                <a:cs typeface="Arial"/>
                <a:sym typeface="Arial"/>
              </a:defRPr>
            </a:lvl3pPr>
            <a:lvl4pPr indent="-308610" lvl="3" marL="1828800" marR="0" rtl="0" algn="l">
              <a:lnSpc>
                <a:spcPct val="120000"/>
              </a:lnSpc>
              <a:spcBef>
                <a:spcPts val="600"/>
              </a:spcBef>
              <a:spcAft>
                <a:spcPts val="0"/>
              </a:spcAft>
              <a:buClr>
                <a:schemeClr val="accent6"/>
              </a:buClr>
              <a:buSzPts val="1260"/>
              <a:buFont typeface="Noto Sans Symbols"/>
              <a:buChar char="▪"/>
              <a:defRPr b="0" i="0" sz="1400" u="none" cap="none" strike="noStrike">
                <a:solidFill>
                  <a:schemeClr val="lt1"/>
                </a:solidFill>
                <a:latin typeface="Arial"/>
                <a:ea typeface="Arial"/>
                <a:cs typeface="Arial"/>
                <a:sym typeface="Arial"/>
              </a:defRPr>
            </a:lvl4pPr>
            <a:lvl5pPr indent="-297179" lvl="4" marL="22860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5pPr>
            <a:lvl6pPr indent="-297179" lvl="5" marL="27432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6pPr>
            <a:lvl7pPr indent="-297179" lvl="6" marL="32004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7pPr>
            <a:lvl8pPr indent="-297179" lvl="7" marL="36576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8pPr>
            <a:lvl9pPr indent="-297179" lvl="8" marL="4114800" marR="0" rtl="0" algn="l">
              <a:lnSpc>
                <a:spcPct val="120000"/>
              </a:lnSpc>
              <a:spcBef>
                <a:spcPts val="600"/>
              </a:spcBef>
              <a:spcAft>
                <a:spcPts val="60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9pPr>
          </a:lstStyle>
          <a:p/>
        </p:txBody>
      </p:sp>
      <p:sp>
        <p:nvSpPr>
          <p:cNvPr id="15" name="Google Shape;15;p6"/>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6" name="Google Shape;16;p6"/>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7" name="Google Shape;17;p6"/>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6"/>
          <p:cNvSpPr/>
          <p:nvPr/>
        </p:nvSpPr>
        <p:spPr>
          <a:xfrm>
            <a:off x="962042" y="0"/>
            <a:ext cx="45719"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20" name="Shape 120"/>
        <p:cNvGrpSpPr/>
        <p:nvPr/>
      </p:nvGrpSpPr>
      <p:grpSpPr>
        <a:xfrm>
          <a:off x="0" y="0"/>
          <a:ext cx="0" cy="0"/>
          <a:chOff x="0" y="0"/>
          <a:chExt cx="0" cy="0"/>
        </a:xfrm>
      </p:grpSpPr>
      <p:pic>
        <p:nvPicPr>
          <p:cNvPr id="121" name="Google Shape;121;g79055a3808_2_0"/>
          <p:cNvPicPr preferRelativeResize="0"/>
          <p:nvPr/>
        </p:nvPicPr>
        <p:blipFill rotWithShape="1">
          <a:blip r:embed="rId2">
            <a:alphaModFix/>
          </a:blip>
          <a:srcRect b="0" l="0" r="0" t="0"/>
          <a:stretch/>
        </p:blipFill>
        <p:spPr>
          <a:xfrm>
            <a:off x="2831794" y="2105202"/>
            <a:ext cx="9360205" cy="4752798"/>
          </a:xfrm>
          <a:prstGeom prst="rect">
            <a:avLst/>
          </a:prstGeom>
          <a:noFill/>
          <a:ln>
            <a:noFill/>
          </a:ln>
        </p:spPr>
      </p:pic>
      <p:pic>
        <p:nvPicPr>
          <p:cNvPr id="122" name="Google Shape;122;g79055a3808_2_0"/>
          <p:cNvPicPr preferRelativeResize="0"/>
          <p:nvPr/>
        </p:nvPicPr>
        <p:blipFill rotWithShape="1">
          <a:blip r:embed="rId3">
            <a:alphaModFix/>
          </a:blip>
          <a:srcRect b="0" l="0" r="0" t="0"/>
          <a:stretch/>
        </p:blipFill>
        <p:spPr>
          <a:xfrm>
            <a:off x="0" y="0"/>
            <a:ext cx="12189867" cy="6858000"/>
          </a:xfrm>
          <a:prstGeom prst="rect">
            <a:avLst/>
          </a:prstGeom>
          <a:noFill/>
          <a:ln>
            <a:noFill/>
          </a:ln>
        </p:spPr>
      </p:pic>
      <p:sp>
        <p:nvSpPr>
          <p:cNvPr id="123" name="Google Shape;123;g79055a3808_2_0"/>
          <p:cNvSpPr/>
          <p:nvPr/>
        </p:nvSpPr>
        <p:spPr>
          <a:xfrm>
            <a:off x="0" y="0"/>
            <a:ext cx="964174"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79055a3808_2_0"/>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marR="0" rtl="0" algn="r">
              <a:lnSpc>
                <a:spcPct val="90000"/>
              </a:lnSpc>
              <a:spcBef>
                <a:spcPts val="0"/>
              </a:spcBef>
              <a:spcAft>
                <a:spcPts val="0"/>
              </a:spcAft>
              <a:buClr>
                <a:schemeClr val="lt1"/>
              </a:buClr>
              <a:buSzPts val="3400"/>
              <a:buFont typeface="Arial"/>
              <a:buNone/>
              <a:defRPr b="0" i="0" sz="3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5" name="Google Shape;125;g79055a3808_2_0"/>
          <p:cNvSpPr txBox="1"/>
          <p:nvPr>
            <p:ph idx="1" type="body"/>
          </p:nvPr>
        </p:nvSpPr>
        <p:spPr>
          <a:xfrm>
            <a:off x="2773599" y="2052116"/>
            <a:ext cx="7796540" cy="3997828"/>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20000"/>
              </a:lnSpc>
              <a:spcBef>
                <a:spcPts val="1000"/>
              </a:spcBef>
              <a:spcAft>
                <a:spcPts val="0"/>
              </a:spcAft>
              <a:buClr>
                <a:schemeClr val="accent6"/>
              </a:buClr>
              <a:buSzPts val="1800"/>
              <a:buFont typeface="Noto Sans Symbols"/>
              <a:buChar char="▪"/>
              <a:defRPr b="0" i="0" sz="2000" u="none" cap="none" strike="noStrike">
                <a:solidFill>
                  <a:schemeClr val="lt1"/>
                </a:solidFill>
                <a:latin typeface="Arial"/>
                <a:ea typeface="Arial"/>
                <a:cs typeface="Arial"/>
                <a:sym typeface="Arial"/>
              </a:defRPr>
            </a:lvl1pPr>
            <a:lvl2pPr indent="-331469" lvl="1" marL="914400" marR="0" rtl="0" algn="l">
              <a:lnSpc>
                <a:spcPct val="120000"/>
              </a:lnSpc>
              <a:spcBef>
                <a:spcPts val="600"/>
              </a:spcBef>
              <a:spcAft>
                <a:spcPts val="0"/>
              </a:spcAft>
              <a:buClr>
                <a:schemeClr val="accent6"/>
              </a:buClr>
              <a:buSzPts val="1620"/>
              <a:buFont typeface="Noto Sans Symbols"/>
              <a:buChar char="▪"/>
              <a:defRPr b="0" i="0" sz="1800" u="none" cap="none" strike="noStrike">
                <a:solidFill>
                  <a:schemeClr val="lt1"/>
                </a:solidFill>
                <a:latin typeface="Arial"/>
                <a:ea typeface="Arial"/>
                <a:cs typeface="Arial"/>
                <a:sym typeface="Arial"/>
              </a:defRPr>
            </a:lvl2pPr>
            <a:lvl3pPr indent="-320039" lvl="2" marL="1371600" marR="0" rtl="0" algn="l">
              <a:lnSpc>
                <a:spcPct val="120000"/>
              </a:lnSpc>
              <a:spcBef>
                <a:spcPts val="600"/>
              </a:spcBef>
              <a:spcAft>
                <a:spcPts val="0"/>
              </a:spcAft>
              <a:buClr>
                <a:schemeClr val="accent6"/>
              </a:buClr>
              <a:buSzPts val="1440"/>
              <a:buFont typeface="Noto Sans Symbols"/>
              <a:buChar char="▪"/>
              <a:defRPr b="0" i="0" sz="1600" u="none" cap="none" strike="noStrike">
                <a:solidFill>
                  <a:schemeClr val="lt1"/>
                </a:solidFill>
                <a:latin typeface="Arial"/>
                <a:ea typeface="Arial"/>
                <a:cs typeface="Arial"/>
                <a:sym typeface="Arial"/>
              </a:defRPr>
            </a:lvl3pPr>
            <a:lvl4pPr indent="-308610" lvl="3" marL="1828800" marR="0" rtl="0" algn="l">
              <a:lnSpc>
                <a:spcPct val="120000"/>
              </a:lnSpc>
              <a:spcBef>
                <a:spcPts val="600"/>
              </a:spcBef>
              <a:spcAft>
                <a:spcPts val="0"/>
              </a:spcAft>
              <a:buClr>
                <a:schemeClr val="accent6"/>
              </a:buClr>
              <a:buSzPts val="1260"/>
              <a:buFont typeface="Noto Sans Symbols"/>
              <a:buChar char="▪"/>
              <a:defRPr b="0" i="0" sz="1400" u="none" cap="none" strike="noStrike">
                <a:solidFill>
                  <a:schemeClr val="lt1"/>
                </a:solidFill>
                <a:latin typeface="Arial"/>
                <a:ea typeface="Arial"/>
                <a:cs typeface="Arial"/>
                <a:sym typeface="Arial"/>
              </a:defRPr>
            </a:lvl4pPr>
            <a:lvl5pPr indent="-297179" lvl="4" marL="22860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5pPr>
            <a:lvl6pPr indent="-297179" lvl="5" marL="27432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6pPr>
            <a:lvl7pPr indent="-297179" lvl="6" marL="32004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7pPr>
            <a:lvl8pPr indent="-297179" lvl="7" marL="36576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8pPr>
            <a:lvl9pPr indent="-297179" lvl="8" marL="4114800" marR="0" rtl="0" algn="l">
              <a:lnSpc>
                <a:spcPct val="120000"/>
              </a:lnSpc>
              <a:spcBef>
                <a:spcPts val="600"/>
              </a:spcBef>
              <a:spcAft>
                <a:spcPts val="60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9pPr>
          </a:lstStyle>
          <a:p/>
        </p:txBody>
      </p:sp>
      <p:sp>
        <p:nvSpPr>
          <p:cNvPr id="126" name="Google Shape;126;g79055a3808_2_0"/>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27" name="Google Shape;127;g79055a3808_2_0"/>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128" name="Google Shape;128;g79055a3808_2_0"/>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g79055a3808_2_0"/>
          <p:cNvSpPr/>
          <p:nvPr/>
        </p:nvSpPr>
        <p:spPr>
          <a:xfrm>
            <a:off x="962042" y="0"/>
            <a:ext cx="45719"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04" name="Shape 204"/>
        <p:cNvGrpSpPr/>
        <p:nvPr/>
      </p:nvGrpSpPr>
      <p:grpSpPr>
        <a:xfrm>
          <a:off x="0" y="0"/>
          <a:ext cx="0" cy="0"/>
          <a:chOff x="0" y="0"/>
          <a:chExt cx="0" cy="0"/>
        </a:xfrm>
      </p:grpSpPr>
      <p:pic>
        <p:nvPicPr>
          <p:cNvPr id="205" name="Google Shape;205;g6c244c503f_2_0"/>
          <p:cNvPicPr preferRelativeResize="0"/>
          <p:nvPr/>
        </p:nvPicPr>
        <p:blipFill rotWithShape="1">
          <a:blip r:embed="rId2">
            <a:alphaModFix/>
          </a:blip>
          <a:srcRect b="0" l="0" r="0" t="0"/>
          <a:stretch/>
        </p:blipFill>
        <p:spPr>
          <a:xfrm>
            <a:off x="2831794" y="2105202"/>
            <a:ext cx="9360205" cy="4752798"/>
          </a:xfrm>
          <a:prstGeom prst="rect">
            <a:avLst/>
          </a:prstGeom>
          <a:noFill/>
          <a:ln>
            <a:noFill/>
          </a:ln>
        </p:spPr>
      </p:pic>
      <p:pic>
        <p:nvPicPr>
          <p:cNvPr id="206" name="Google Shape;206;g6c244c503f_2_0"/>
          <p:cNvPicPr preferRelativeResize="0"/>
          <p:nvPr/>
        </p:nvPicPr>
        <p:blipFill rotWithShape="1">
          <a:blip r:embed="rId3">
            <a:alphaModFix/>
          </a:blip>
          <a:srcRect b="0" l="0" r="0" t="0"/>
          <a:stretch/>
        </p:blipFill>
        <p:spPr>
          <a:xfrm>
            <a:off x="0" y="0"/>
            <a:ext cx="12189867" cy="6858000"/>
          </a:xfrm>
          <a:prstGeom prst="rect">
            <a:avLst/>
          </a:prstGeom>
          <a:noFill/>
          <a:ln>
            <a:noFill/>
          </a:ln>
        </p:spPr>
      </p:pic>
      <p:sp>
        <p:nvSpPr>
          <p:cNvPr id="207" name="Google Shape;207;g6c244c503f_2_0"/>
          <p:cNvSpPr/>
          <p:nvPr/>
        </p:nvSpPr>
        <p:spPr>
          <a:xfrm>
            <a:off x="0" y="0"/>
            <a:ext cx="964174"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6c244c503f_2_0"/>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marR="0" rtl="0" algn="r">
              <a:lnSpc>
                <a:spcPct val="90000"/>
              </a:lnSpc>
              <a:spcBef>
                <a:spcPts val="0"/>
              </a:spcBef>
              <a:spcAft>
                <a:spcPts val="0"/>
              </a:spcAft>
              <a:buClr>
                <a:schemeClr val="lt1"/>
              </a:buClr>
              <a:buSzPts val="3400"/>
              <a:buFont typeface="Arial"/>
              <a:buNone/>
              <a:defRPr b="0" i="0" sz="3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9" name="Google Shape;209;g6c244c503f_2_0"/>
          <p:cNvSpPr txBox="1"/>
          <p:nvPr>
            <p:ph idx="1" type="body"/>
          </p:nvPr>
        </p:nvSpPr>
        <p:spPr>
          <a:xfrm>
            <a:off x="2773599" y="2052116"/>
            <a:ext cx="7796540" cy="3997828"/>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20000"/>
              </a:lnSpc>
              <a:spcBef>
                <a:spcPts val="1000"/>
              </a:spcBef>
              <a:spcAft>
                <a:spcPts val="0"/>
              </a:spcAft>
              <a:buClr>
                <a:schemeClr val="accent6"/>
              </a:buClr>
              <a:buSzPts val="1800"/>
              <a:buFont typeface="Noto Sans Symbols"/>
              <a:buChar char="▪"/>
              <a:defRPr b="0" i="0" sz="2000" u="none" cap="none" strike="noStrike">
                <a:solidFill>
                  <a:schemeClr val="lt1"/>
                </a:solidFill>
                <a:latin typeface="Arial"/>
                <a:ea typeface="Arial"/>
                <a:cs typeface="Arial"/>
                <a:sym typeface="Arial"/>
              </a:defRPr>
            </a:lvl1pPr>
            <a:lvl2pPr indent="-331469" lvl="1" marL="914400" marR="0" rtl="0" algn="l">
              <a:lnSpc>
                <a:spcPct val="120000"/>
              </a:lnSpc>
              <a:spcBef>
                <a:spcPts val="600"/>
              </a:spcBef>
              <a:spcAft>
                <a:spcPts val="0"/>
              </a:spcAft>
              <a:buClr>
                <a:schemeClr val="accent6"/>
              </a:buClr>
              <a:buSzPts val="1620"/>
              <a:buFont typeface="Noto Sans Symbols"/>
              <a:buChar char="▪"/>
              <a:defRPr b="0" i="0" sz="1800" u="none" cap="none" strike="noStrike">
                <a:solidFill>
                  <a:schemeClr val="lt1"/>
                </a:solidFill>
                <a:latin typeface="Arial"/>
                <a:ea typeface="Arial"/>
                <a:cs typeface="Arial"/>
                <a:sym typeface="Arial"/>
              </a:defRPr>
            </a:lvl2pPr>
            <a:lvl3pPr indent="-320039" lvl="2" marL="1371600" marR="0" rtl="0" algn="l">
              <a:lnSpc>
                <a:spcPct val="120000"/>
              </a:lnSpc>
              <a:spcBef>
                <a:spcPts val="600"/>
              </a:spcBef>
              <a:spcAft>
                <a:spcPts val="0"/>
              </a:spcAft>
              <a:buClr>
                <a:schemeClr val="accent6"/>
              </a:buClr>
              <a:buSzPts val="1440"/>
              <a:buFont typeface="Noto Sans Symbols"/>
              <a:buChar char="▪"/>
              <a:defRPr b="0" i="0" sz="1600" u="none" cap="none" strike="noStrike">
                <a:solidFill>
                  <a:schemeClr val="lt1"/>
                </a:solidFill>
                <a:latin typeface="Arial"/>
                <a:ea typeface="Arial"/>
                <a:cs typeface="Arial"/>
                <a:sym typeface="Arial"/>
              </a:defRPr>
            </a:lvl3pPr>
            <a:lvl4pPr indent="-308610" lvl="3" marL="1828800" marR="0" rtl="0" algn="l">
              <a:lnSpc>
                <a:spcPct val="120000"/>
              </a:lnSpc>
              <a:spcBef>
                <a:spcPts val="600"/>
              </a:spcBef>
              <a:spcAft>
                <a:spcPts val="0"/>
              </a:spcAft>
              <a:buClr>
                <a:schemeClr val="accent6"/>
              </a:buClr>
              <a:buSzPts val="1260"/>
              <a:buFont typeface="Noto Sans Symbols"/>
              <a:buChar char="▪"/>
              <a:defRPr b="0" i="0" sz="1400" u="none" cap="none" strike="noStrike">
                <a:solidFill>
                  <a:schemeClr val="lt1"/>
                </a:solidFill>
                <a:latin typeface="Arial"/>
                <a:ea typeface="Arial"/>
                <a:cs typeface="Arial"/>
                <a:sym typeface="Arial"/>
              </a:defRPr>
            </a:lvl4pPr>
            <a:lvl5pPr indent="-297179" lvl="4" marL="22860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5pPr>
            <a:lvl6pPr indent="-297179" lvl="5" marL="27432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6pPr>
            <a:lvl7pPr indent="-297179" lvl="6" marL="32004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7pPr>
            <a:lvl8pPr indent="-297179" lvl="7" marL="36576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8pPr>
            <a:lvl9pPr indent="-297179" lvl="8" marL="4114800" marR="0" rtl="0" algn="l">
              <a:lnSpc>
                <a:spcPct val="120000"/>
              </a:lnSpc>
              <a:spcBef>
                <a:spcPts val="600"/>
              </a:spcBef>
              <a:spcAft>
                <a:spcPts val="60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9pPr>
          </a:lstStyle>
          <a:p/>
        </p:txBody>
      </p:sp>
      <p:sp>
        <p:nvSpPr>
          <p:cNvPr id="210" name="Google Shape;210;g6c244c503f_2_0"/>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211" name="Google Shape;211;g6c244c503f_2_0"/>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212" name="Google Shape;212;g6c244c503f_2_0"/>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g6c244c503f_2_0"/>
          <p:cNvSpPr/>
          <p:nvPr/>
        </p:nvSpPr>
        <p:spPr>
          <a:xfrm>
            <a:off x="962042" y="0"/>
            <a:ext cx="45719"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92" name="Shape 292"/>
        <p:cNvGrpSpPr/>
        <p:nvPr/>
      </p:nvGrpSpPr>
      <p:grpSpPr>
        <a:xfrm>
          <a:off x="0" y="0"/>
          <a:ext cx="0" cy="0"/>
          <a:chOff x="0" y="0"/>
          <a:chExt cx="0" cy="0"/>
        </a:xfrm>
      </p:grpSpPr>
      <p:pic>
        <p:nvPicPr>
          <p:cNvPr id="293" name="Google Shape;293;g6c244c503f_2_95"/>
          <p:cNvPicPr preferRelativeResize="0"/>
          <p:nvPr/>
        </p:nvPicPr>
        <p:blipFill rotWithShape="1">
          <a:blip r:embed="rId2">
            <a:alphaModFix/>
          </a:blip>
          <a:srcRect b="0" l="0" r="0" t="0"/>
          <a:stretch/>
        </p:blipFill>
        <p:spPr>
          <a:xfrm>
            <a:off x="2831794" y="2105202"/>
            <a:ext cx="9360205" cy="4752798"/>
          </a:xfrm>
          <a:prstGeom prst="rect">
            <a:avLst/>
          </a:prstGeom>
          <a:noFill/>
          <a:ln>
            <a:noFill/>
          </a:ln>
        </p:spPr>
      </p:pic>
      <p:pic>
        <p:nvPicPr>
          <p:cNvPr id="294" name="Google Shape;294;g6c244c503f_2_95"/>
          <p:cNvPicPr preferRelativeResize="0"/>
          <p:nvPr/>
        </p:nvPicPr>
        <p:blipFill rotWithShape="1">
          <a:blip r:embed="rId3">
            <a:alphaModFix/>
          </a:blip>
          <a:srcRect b="0" l="0" r="0" t="0"/>
          <a:stretch/>
        </p:blipFill>
        <p:spPr>
          <a:xfrm>
            <a:off x="0" y="0"/>
            <a:ext cx="12189867" cy="6858000"/>
          </a:xfrm>
          <a:prstGeom prst="rect">
            <a:avLst/>
          </a:prstGeom>
          <a:noFill/>
          <a:ln>
            <a:noFill/>
          </a:ln>
        </p:spPr>
      </p:pic>
      <p:sp>
        <p:nvSpPr>
          <p:cNvPr id="295" name="Google Shape;295;g6c244c503f_2_95"/>
          <p:cNvSpPr/>
          <p:nvPr/>
        </p:nvSpPr>
        <p:spPr>
          <a:xfrm>
            <a:off x="0" y="0"/>
            <a:ext cx="964174"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6c244c503f_2_95"/>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lvl1pPr lvl="0" marR="0" rtl="0" algn="r">
              <a:lnSpc>
                <a:spcPct val="90000"/>
              </a:lnSpc>
              <a:spcBef>
                <a:spcPts val="0"/>
              </a:spcBef>
              <a:spcAft>
                <a:spcPts val="0"/>
              </a:spcAft>
              <a:buClr>
                <a:schemeClr val="lt1"/>
              </a:buClr>
              <a:buSzPts val="3400"/>
              <a:buFont typeface="Arial"/>
              <a:buNone/>
              <a:defRPr b="0" i="0" sz="3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7" name="Google Shape;297;g6c244c503f_2_95"/>
          <p:cNvSpPr txBox="1"/>
          <p:nvPr>
            <p:ph idx="1" type="body"/>
          </p:nvPr>
        </p:nvSpPr>
        <p:spPr>
          <a:xfrm>
            <a:off x="2773599" y="2052116"/>
            <a:ext cx="7796540" cy="3997828"/>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20000"/>
              </a:lnSpc>
              <a:spcBef>
                <a:spcPts val="1000"/>
              </a:spcBef>
              <a:spcAft>
                <a:spcPts val="0"/>
              </a:spcAft>
              <a:buClr>
                <a:schemeClr val="accent6"/>
              </a:buClr>
              <a:buSzPts val="1800"/>
              <a:buFont typeface="Noto Sans Symbols"/>
              <a:buChar char="▪"/>
              <a:defRPr b="0" i="0" sz="2000" u="none" cap="none" strike="noStrike">
                <a:solidFill>
                  <a:schemeClr val="lt1"/>
                </a:solidFill>
                <a:latin typeface="Arial"/>
                <a:ea typeface="Arial"/>
                <a:cs typeface="Arial"/>
                <a:sym typeface="Arial"/>
              </a:defRPr>
            </a:lvl1pPr>
            <a:lvl2pPr indent="-331469" lvl="1" marL="914400" marR="0" rtl="0" algn="l">
              <a:lnSpc>
                <a:spcPct val="120000"/>
              </a:lnSpc>
              <a:spcBef>
                <a:spcPts val="600"/>
              </a:spcBef>
              <a:spcAft>
                <a:spcPts val="0"/>
              </a:spcAft>
              <a:buClr>
                <a:schemeClr val="accent6"/>
              </a:buClr>
              <a:buSzPts val="1620"/>
              <a:buFont typeface="Noto Sans Symbols"/>
              <a:buChar char="▪"/>
              <a:defRPr b="0" i="0" sz="1800" u="none" cap="none" strike="noStrike">
                <a:solidFill>
                  <a:schemeClr val="lt1"/>
                </a:solidFill>
                <a:latin typeface="Arial"/>
                <a:ea typeface="Arial"/>
                <a:cs typeface="Arial"/>
                <a:sym typeface="Arial"/>
              </a:defRPr>
            </a:lvl2pPr>
            <a:lvl3pPr indent="-320039" lvl="2" marL="1371600" marR="0" rtl="0" algn="l">
              <a:lnSpc>
                <a:spcPct val="120000"/>
              </a:lnSpc>
              <a:spcBef>
                <a:spcPts val="600"/>
              </a:spcBef>
              <a:spcAft>
                <a:spcPts val="0"/>
              </a:spcAft>
              <a:buClr>
                <a:schemeClr val="accent6"/>
              </a:buClr>
              <a:buSzPts val="1440"/>
              <a:buFont typeface="Noto Sans Symbols"/>
              <a:buChar char="▪"/>
              <a:defRPr b="0" i="0" sz="1600" u="none" cap="none" strike="noStrike">
                <a:solidFill>
                  <a:schemeClr val="lt1"/>
                </a:solidFill>
                <a:latin typeface="Arial"/>
                <a:ea typeface="Arial"/>
                <a:cs typeface="Arial"/>
                <a:sym typeface="Arial"/>
              </a:defRPr>
            </a:lvl3pPr>
            <a:lvl4pPr indent="-308610" lvl="3" marL="1828800" marR="0" rtl="0" algn="l">
              <a:lnSpc>
                <a:spcPct val="120000"/>
              </a:lnSpc>
              <a:spcBef>
                <a:spcPts val="600"/>
              </a:spcBef>
              <a:spcAft>
                <a:spcPts val="0"/>
              </a:spcAft>
              <a:buClr>
                <a:schemeClr val="accent6"/>
              </a:buClr>
              <a:buSzPts val="1260"/>
              <a:buFont typeface="Noto Sans Symbols"/>
              <a:buChar char="▪"/>
              <a:defRPr b="0" i="0" sz="1400" u="none" cap="none" strike="noStrike">
                <a:solidFill>
                  <a:schemeClr val="lt1"/>
                </a:solidFill>
                <a:latin typeface="Arial"/>
                <a:ea typeface="Arial"/>
                <a:cs typeface="Arial"/>
                <a:sym typeface="Arial"/>
              </a:defRPr>
            </a:lvl4pPr>
            <a:lvl5pPr indent="-297179" lvl="4" marL="22860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5pPr>
            <a:lvl6pPr indent="-297179" lvl="5" marL="27432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6pPr>
            <a:lvl7pPr indent="-297179" lvl="6" marL="32004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7pPr>
            <a:lvl8pPr indent="-297179" lvl="7" marL="3657600" marR="0" rtl="0" algn="l">
              <a:lnSpc>
                <a:spcPct val="120000"/>
              </a:lnSpc>
              <a:spcBef>
                <a:spcPts val="600"/>
              </a:spcBef>
              <a:spcAft>
                <a:spcPts val="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8pPr>
            <a:lvl9pPr indent="-297179" lvl="8" marL="4114800" marR="0" rtl="0" algn="l">
              <a:lnSpc>
                <a:spcPct val="120000"/>
              </a:lnSpc>
              <a:spcBef>
                <a:spcPts val="600"/>
              </a:spcBef>
              <a:spcAft>
                <a:spcPts val="600"/>
              </a:spcAft>
              <a:buClr>
                <a:schemeClr val="accent6"/>
              </a:buClr>
              <a:buSzPts val="1080"/>
              <a:buFont typeface="Noto Sans Symbols"/>
              <a:buChar char="▪"/>
              <a:defRPr b="0" i="0" sz="1200" u="none" cap="none" strike="noStrike">
                <a:solidFill>
                  <a:schemeClr val="lt1"/>
                </a:solidFill>
                <a:latin typeface="Arial"/>
                <a:ea typeface="Arial"/>
                <a:cs typeface="Arial"/>
                <a:sym typeface="Arial"/>
              </a:defRPr>
            </a:lvl9pPr>
          </a:lstStyle>
          <a:p/>
        </p:txBody>
      </p:sp>
      <p:sp>
        <p:nvSpPr>
          <p:cNvPr id="298" name="Google Shape;298;g6c244c503f_2_95"/>
          <p:cNvSpPr txBox="1"/>
          <p:nvPr>
            <p:ph idx="10" type="dt"/>
          </p:nvPr>
        </p:nvSpPr>
        <p:spPr>
          <a:xfrm rot="5400000">
            <a:off x="-810065" y="5270604"/>
            <a:ext cx="2662729" cy="182880"/>
          </a:xfrm>
          <a:prstGeom prst="rect">
            <a:avLst/>
          </a:prstGeom>
          <a:noFill/>
          <a:ln>
            <a:noFill/>
          </a:ln>
        </p:spPr>
        <p:txBody>
          <a:bodyPr anchorCtr="0" anchor="t" bIns="45700" lIns="91425" spcFirstLastPara="1" rIns="91425" wrap="square" tIns="18275">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299" name="Google Shape;299;g6c244c503f_2_95"/>
          <p:cNvSpPr txBox="1"/>
          <p:nvPr>
            <p:ph idx="11" type="ftr"/>
          </p:nvPr>
        </p:nvSpPr>
        <p:spPr>
          <a:xfrm rot="5400000">
            <a:off x="-2237130" y="3661144"/>
            <a:ext cx="5885352" cy="179176"/>
          </a:xfrm>
          <a:prstGeom prst="rect">
            <a:avLst/>
          </a:prstGeom>
          <a:noFill/>
          <a:ln>
            <a:noFill/>
          </a:ln>
        </p:spPr>
        <p:txBody>
          <a:bodyPr anchorCtr="0" anchor="b" bIns="18275"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300" name="Google Shape;300;g6c244c503f_2_95"/>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1" name="Google Shape;301;g6c244c503f_2_95"/>
          <p:cNvSpPr/>
          <p:nvPr/>
        </p:nvSpPr>
        <p:spPr>
          <a:xfrm>
            <a:off x="962042" y="0"/>
            <a:ext cx="45719" cy="6858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9" r:id="rId4"/>
    <p:sldLayoutId id="2147483680" r:id="rId5"/>
    <p:sldLayoutId id="2147483681" r:id="rId6"/>
    <p:sldLayoutId id="2147483682" r:id="rId7"/>
    <p:sldLayoutId id="2147483683" r:id="rId8"/>
    <p:sldLayoutId id="2147483684"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hyperlink" Target="http://wisptools.net/tools-viewshed.php" TargetMode="External"/><Relationship Id="rId4" Type="http://schemas.openxmlformats.org/officeDocument/2006/relationships/hyperlink" Target="https://www.scadacore.com/tools/rf-path/rf-line-of-sigh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hyperlink" Target="http://wisptools.net/tools-viewshed.php" TargetMode="External"/><Relationship Id="rId10" Type="http://schemas.openxmlformats.org/officeDocument/2006/relationships/hyperlink" Target="https://www.scadacore.com/tools/rf-path/rf-line-of-sight/" TargetMode="External"/><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www.merriam-webster.com/dictionary/line%20of%20sight" TargetMode="External"/><Relationship Id="rId4" Type="http://schemas.openxmlformats.org/officeDocument/2006/relationships/hyperlink" Target="https://gisgeography.com/line-of-sight-viewshed-visibility-analysis/" TargetMode="External"/><Relationship Id="rId9" Type="http://schemas.openxmlformats.org/officeDocument/2006/relationships/hyperlink" Target="https://www.mdpi.com/2220-9964/4/4/2769/html" TargetMode="External"/><Relationship Id="rId5" Type="http://schemas.openxmlformats.org/officeDocument/2006/relationships/hyperlink" Target="https://www.harrisgeospatial.com/docs/ViewshedAnalysis.html" TargetMode="External"/><Relationship Id="rId6" Type="http://schemas.openxmlformats.org/officeDocument/2006/relationships/hyperlink" Target="https://www.campbellsci.com/blog/line-of-sight-more-than-meets-eye" TargetMode="External"/><Relationship Id="rId7" Type="http://schemas.openxmlformats.org/officeDocument/2006/relationships/hyperlink" Target="http://www.webgis.com/terraindata.html" TargetMode="External"/><Relationship Id="rId8" Type="http://schemas.openxmlformats.org/officeDocument/2006/relationships/hyperlink" Target="https://www.mathworks.com/help/map/retrieve-data-from-web-map-server.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jpg"/><Relationship Id="rId4" Type="http://schemas.openxmlformats.org/officeDocument/2006/relationships/image" Target="../media/image32.jpg"/><Relationship Id="rId5" Type="http://schemas.openxmlformats.org/officeDocument/2006/relationships/image" Target="../media/image5.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g79055a3808_2_84"/>
          <p:cNvSpPr/>
          <p:nvPr/>
        </p:nvSpPr>
        <p:spPr>
          <a:xfrm>
            <a:off x="0" y="0"/>
            <a:ext cx="12189900" cy="68553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4" name="Google Shape;364;g79055a3808_2_84"/>
          <p:cNvPicPr preferRelativeResize="0"/>
          <p:nvPr/>
        </p:nvPicPr>
        <p:blipFill rotWithShape="1">
          <a:blip r:embed="rId4">
            <a:alphaModFix/>
          </a:blip>
          <a:srcRect b="0" l="0" r="0" t="0"/>
          <a:stretch/>
        </p:blipFill>
        <p:spPr>
          <a:xfrm>
            <a:off x="2831794" y="2105202"/>
            <a:ext cx="9360205" cy="4752798"/>
          </a:xfrm>
          <a:prstGeom prst="rect">
            <a:avLst/>
          </a:prstGeom>
          <a:noFill/>
          <a:ln>
            <a:noFill/>
          </a:ln>
        </p:spPr>
      </p:pic>
      <p:pic>
        <p:nvPicPr>
          <p:cNvPr id="365" name="Google Shape;365;g79055a3808_2_84"/>
          <p:cNvPicPr preferRelativeResize="0"/>
          <p:nvPr/>
        </p:nvPicPr>
        <p:blipFill rotWithShape="1">
          <a:blip r:embed="rId5">
            <a:alphaModFix/>
          </a:blip>
          <a:srcRect b="0" l="0" r="0" t="0"/>
          <a:stretch/>
        </p:blipFill>
        <p:spPr>
          <a:xfrm>
            <a:off x="0" y="0"/>
            <a:ext cx="12189866" cy="6858000"/>
          </a:xfrm>
          <a:prstGeom prst="rect">
            <a:avLst/>
          </a:prstGeom>
          <a:noFill/>
          <a:ln>
            <a:noFill/>
          </a:ln>
        </p:spPr>
      </p:pic>
      <p:sp>
        <p:nvSpPr>
          <p:cNvPr id="366" name="Google Shape;366;g79055a3808_2_84"/>
          <p:cNvSpPr/>
          <p:nvPr/>
        </p:nvSpPr>
        <p:spPr>
          <a:xfrm>
            <a:off x="0" y="0"/>
            <a:ext cx="964174"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7" name="Google Shape;367;g79055a3808_2_84"/>
          <p:cNvSpPr/>
          <p:nvPr/>
        </p:nvSpPr>
        <p:spPr>
          <a:xfrm>
            <a:off x="1007533" y="0"/>
            <a:ext cx="10377900" cy="6858000"/>
          </a:xfrm>
          <a:prstGeom prst="rect">
            <a:avLst/>
          </a:prstGeom>
          <a:solidFill>
            <a:schemeClr val="dk2">
              <a:alpha val="9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8" name="Google Shape;368;g79055a3808_2_84"/>
          <p:cNvPicPr preferRelativeResize="0"/>
          <p:nvPr/>
        </p:nvPicPr>
        <p:blipFill>
          <a:blip r:embed="rId6">
            <a:alphaModFix/>
          </a:blip>
          <a:stretch>
            <a:fillRect/>
          </a:stretch>
        </p:blipFill>
        <p:spPr>
          <a:xfrm>
            <a:off x="1140646" y="0"/>
            <a:ext cx="10274458" cy="6858000"/>
          </a:xfrm>
          <a:prstGeom prst="rect">
            <a:avLst/>
          </a:prstGeom>
          <a:noFill/>
          <a:ln>
            <a:noFill/>
          </a:ln>
        </p:spPr>
      </p:pic>
      <p:sp>
        <p:nvSpPr>
          <p:cNvPr id="369" name="Google Shape;369;g79055a3808_2_84"/>
          <p:cNvSpPr/>
          <p:nvPr>
            <p:ph type="ctrTitle"/>
          </p:nvPr>
        </p:nvSpPr>
        <p:spPr>
          <a:xfrm>
            <a:off x="1751450" y="720975"/>
            <a:ext cx="10274400" cy="883500"/>
          </a:xfrm>
          <a:prstGeom prst="parallelogram">
            <a:avLst>
              <a:gd fmla="val 99234" name="adj"/>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Clr>
                <a:schemeClr val="lt1"/>
              </a:buClr>
              <a:buSzPts val="6000"/>
              <a:buFont typeface="Arial"/>
              <a:buNone/>
            </a:pPr>
            <a:r>
              <a:rPr lang="en-US" sz="3600">
                <a:solidFill>
                  <a:srgbClr val="FFFFFF"/>
                </a:solidFill>
              </a:rPr>
              <a:t>Modeling Terrain Visibility from a Point</a:t>
            </a:r>
            <a:endParaRPr sz="3600">
              <a:solidFill>
                <a:srgbClr val="FFFFFF"/>
              </a:solidFill>
            </a:endParaRPr>
          </a:p>
        </p:txBody>
      </p:sp>
      <p:sp>
        <p:nvSpPr>
          <p:cNvPr id="370" name="Google Shape;370;g79055a3808_2_84"/>
          <p:cNvSpPr/>
          <p:nvPr>
            <p:ph idx="1" type="subTitle"/>
          </p:nvPr>
        </p:nvSpPr>
        <p:spPr>
          <a:xfrm>
            <a:off x="3368911" y="488482"/>
            <a:ext cx="8286000" cy="414300"/>
          </a:xfrm>
          <a:prstGeom prst="parallelogram">
            <a:avLst>
              <a:gd fmla="val 100759" name="adj"/>
            </a:avLst>
          </a:prstGeom>
          <a:noFill/>
          <a:ln>
            <a:noFill/>
          </a:ln>
        </p:spPr>
        <p:txBody>
          <a:bodyPr anchorCtr="0" anchor="b" bIns="45700" lIns="0" spcFirstLastPara="1" rIns="0" wrap="square" tIns="0">
            <a:noAutofit/>
          </a:bodyPr>
          <a:lstStyle/>
          <a:p>
            <a:pPr indent="0" lvl="0" marL="0" rtl="0" algn="r">
              <a:lnSpc>
                <a:spcPct val="100000"/>
              </a:lnSpc>
              <a:spcBef>
                <a:spcPts val="0"/>
              </a:spcBef>
              <a:spcAft>
                <a:spcPts val="0"/>
              </a:spcAft>
              <a:buSzPts val="1620"/>
              <a:buNone/>
            </a:pPr>
            <a:r>
              <a:rPr lang="en-US" sz="2400">
                <a:solidFill>
                  <a:srgbClr val="FFFFFF"/>
                </a:solidFill>
              </a:rPr>
              <a:t>Line of Sight and Viewshed</a:t>
            </a:r>
            <a:endParaRPr sz="2400">
              <a:solidFill>
                <a:srgbClr val="FFFFFF"/>
              </a:solidFill>
            </a:endParaRPr>
          </a:p>
        </p:txBody>
      </p:sp>
      <p:sp>
        <p:nvSpPr>
          <p:cNvPr id="371" name="Google Shape;371;g79055a3808_2_84"/>
          <p:cNvSpPr/>
          <p:nvPr/>
        </p:nvSpPr>
        <p:spPr>
          <a:xfrm>
            <a:off x="962042" y="0"/>
            <a:ext cx="45719"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2" name="Google Shape;372;g79055a3808_2_84"/>
          <p:cNvSpPr/>
          <p:nvPr/>
        </p:nvSpPr>
        <p:spPr>
          <a:xfrm>
            <a:off x="11387666" y="-2718"/>
            <a:ext cx="27432"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3" name="Google Shape;373;g79055a3808_2_84"/>
          <p:cNvSpPr txBox="1"/>
          <p:nvPr/>
        </p:nvSpPr>
        <p:spPr>
          <a:xfrm>
            <a:off x="3999125" y="1604475"/>
            <a:ext cx="6775200" cy="16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rPr>
              <a:t>Matthew Camarena, Shrinithi Kalai, Ye Lim Koo, Brayden Nicholl</a:t>
            </a:r>
            <a:endParaRPr sz="1800">
              <a:solidFill>
                <a:srgbClr val="FFFFFF"/>
              </a:solidFill>
            </a:endParaRPr>
          </a:p>
          <a:p>
            <a:pPr indent="0" lvl="0" marL="0" rtl="0" algn="ctr">
              <a:spcBef>
                <a:spcPts val="0"/>
              </a:spcBef>
              <a:spcAft>
                <a:spcPts val="0"/>
              </a:spcAft>
              <a:buNone/>
            </a:pPr>
            <a:r>
              <a:rPr lang="en-US" sz="1800">
                <a:solidFill>
                  <a:srgbClr val="FFFFFF"/>
                </a:solidFill>
              </a:rPr>
              <a:t>Dec 9, 2019</a:t>
            </a:r>
            <a:endParaRPr sz="1800">
              <a:solidFill>
                <a:srgbClr val="FFFFFF"/>
              </a:solidFill>
            </a:endParaRPr>
          </a:p>
          <a:p>
            <a:pPr indent="0" lvl="0" marL="0" rtl="0" algn="ctr">
              <a:spcBef>
                <a:spcPts val="0"/>
              </a:spcBef>
              <a:spcAft>
                <a:spcPts val="0"/>
              </a:spcAft>
              <a:buNone/>
            </a:pPr>
            <a:r>
              <a:rPr lang="en-US" sz="1800">
                <a:solidFill>
                  <a:srgbClr val="FFFFFF"/>
                </a:solidFill>
              </a:rPr>
              <a:t>Math 370, CSUF</a:t>
            </a:r>
            <a:endParaRPr sz="1800">
              <a:solidFill>
                <a:srgbClr val="FFFFFF"/>
              </a:solidFill>
            </a:endParaRPr>
          </a:p>
        </p:txBody>
      </p:sp>
      <p:sp>
        <p:nvSpPr>
          <p:cNvPr id="374" name="Google Shape;374;g79055a3808_2_84"/>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g7abf39b7ad_0_0"/>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56" name="Google Shape;456;g7abf39b7ad_0_0"/>
          <p:cNvSpPr txBox="1"/>
          <p:nvPr>
            <p:ph idx="1" type="body"/>
          </p:nvPr>
        </p:nvSpPr>
        <p:spPr>
          <a:xfrm>
            <a:off x="2773599" y="2052116"/>
            <a:ext cx="7796400" cy="39978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457" name="Google Shape;457;g7abf39b7ad_0_0"/>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458" name="Google Shape;458;g7abf39b7ad_0_0"/>
          <p:cNvPicPr preferRelativeResize="0"/>
          <p:nvPr/>
        </p:nvPicPr>
        <p:blipFill>
          <a:blip r:embed="rId3">
            <a:alphaModFix/>
          </a:blip>
          <a:stretch>
            <a:fillRect/>
          </a:stretch>
        </p:blipFill>
        <p:spPr>
          <a:xfrm>
            <a:off x="655415" y="0"/>
            <a:ext cx="10881171" cy="6858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g7abf39b7ad_0_8"/>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rPr lang="en-US"/>
              <a:t>Connecting it back to Terrain Data</a:t>
            </a:r>
            <a:endParaRPr/>
          </a:p>
        </p:txBody>
      </p:sp>
      <p:sp>
        <p:nvSpPr>
          <p:cNvPr id="465" name="Google Shape;465;g7abf39b7ad_0_8"/>
          <p:cNvSpPr txBox="1"/>
          <p:nvPr>
            <p:ph idx="1" type="body"/>
          </p:nvPr>
        </p:nvSpPr>
        <p:spPr>
          <a:xfrm>
            <a:off x="2773599" y="2052116"/>
            <a:ext cx="7796400" cy="3997800"/>
          </a:xfrm>
          <a:prstGeom prst="rect">
            <a:avLst/>
          </a:prstGeom>
        </p:spPr>
        <p:txBody>
          <a:bodyPr anchorCtr="0" anchor="ctr" bIns="45700" lIns="91425" spcFirstLastPara="1" rIns="91425" wrap="square" tIns="45700">
            <a:noAutofit/>
          </a:bodyPr>
          <a:lstStyle/>
          <a:p>
            <a:pPr indent="-331470" lvl="0" marL="457200" rtl="0" algn="l">
              <a:spcBef>
                <a:spcPts val="1000"/>
              </a:spcBef>
              <a:spcAft>
                <a:spcPts val="0"/>
              </a:spcAft>
              <a:buSzPts val="1620"/>
              <a:buChar char="●"/>
            </a:pPr>
            <a:r>
              <a:rPr lang="en-US"/>
              <a:t>Start simple then make the model more complex or harder.</a:t>
            </a:r>
            <a:endParaRPr/>
          </a:p>
          <a:p>
            <a:pPr indent="-331470" lvl="0" marL="457200" rtl="0" algn="l">
              <a:spcBef>
                <a:spcPts val="0"/>
              </a:spcBef>
              <a:spcAft>
                <a:spcPts val="0"/>
              </a:spcAft>
              <a:buSzPts val="1620"/>
              <a:buChar char="●"/>
            </a:pPr>
            <a:r>
              <a:rPr lang="en-US"/>
              <a:t>Reality of this model</a:t>
            </a:r>
            <a:endParaRPr/>
          </a:p>
        </p:txBody>
      </p:sp>
      <p:sp>
        <p:nvSpPr>
          <p:cNvPr id="466" name="Google Shape;466;g7abf39b7ad_0_8"/>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g79055a3808_2_112"/>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lang="en-US"/>
              <a:t>What is a viewshed?</a:t>
            </a:r>
            <a:endParaRPr/>
          </a:p>
        </p:txBody>
      </p:sp>
      <p:sp>
        <p:nvSpPr>
          <p:cNvPr id="473" name="Google Shape;473;g79055a3808_2_112"/>
          <p:cNvSpPr txBox="1"/>
          <p:nvPr>
            <p:ph idx="1" type="body"/>
          </p:nvPr>
        </p:nvSpPr>
        <p:spPr>
          <a:xfrm>
            <a:off x="2773600" y="1760809"/>
            <a:ext cx="7796400" cy="37794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1000"/>
              </a:spcBef>
              <a:spcAft>
                <a:spcPts val="0"/>
              </a:spcAft>
              <a:buClr>
                <a:schemeClr val="dk1"/>
              </a:buClr>
              <a:buSzPts val="1100"/>
              <a:buFont typeface="Arial"/>
              <a:buNone/>
            </a:pPr>
            <a:r>
              <a:rPr lang="en-US">
                <a:solidFill>
                  <a:srgbClr val="FFFFFF"/>
                </a:solidFill>
                <a:latin typeface="Calibri"/>
                <a:ea typeface="Calibri"/>
                <a:cs typeface="Calibri"/>
                <a:sym typeface="Calibri"/>
              </a:rPr>
              <a:t>Viewshed would offer an unobstructed view from an </a:t>
            </a:r>
            <a:r>
              <a:rPr i="1" lang="en-US">
                <a:solidFill>
                  <a:srgbClr val="FFFFFF"/>
                </a:solidFill>
                <a:latin typeface="Calibri"/>
                <a:ea typeface="Calibri"/>
                <a:cs typeface="Calibri"/>
                <a:sym typeface="Calibri"/>
              </a:rPr>
              <a:t>observer point</a:t>
            </a:r>
            <a:r>
              <a:rPr lang="en-US">
                <a:solidFill>
                  <a:srgbClr val="FFFFFF"/>
                </a:solidFill>
                <a:latin typeface="Calibri"/>
                <a:ea typeface="Calibri"/>
                <a:cs typeface="Calibri"/>
                <a:sym typeface="Calibri"/>
              </a:rPr>
              <a:t> (also called a </a:t>
            </a:r>
            <a:r>
              <a:rPr i="1" lang="en-US">
                <a:solidFill>
                  <a:srgbClr val="FFFFFF"/>
                </a:solidFill>
                <a:latin typeface="Calibri"/>
                <a:ea typeface="Calibri"/>
                <a:cs typeface="Calibri"/>
                <a:sym typeface="Calibri"/>
              </a:rPr>
              <a:t>view source</a:t>
            </a:r>
            <a:r>
              <a:rPr lang="en-US">
                <a:solidFill>
                  <a:srgbClr val="FFFFFF"/>
                </a:solidFill>
                <a:latin typeface="Calibri"/>
                <a:ea typeface="Calibri"/>
                <a:cs typeface="Calibri"/>
                <a:sym typeface="Calibri"/>
              </a:rPr>
              <a:t>) to an object of interest (</a:t>
            </a:r>
            <a:r>
              <a:rPr i="1" lang="en-US">
                <a:solidFill>
                  <a:srgbClr val="FFFFFF"/>
                </a:solidFill>
                <a:latin typeface="Calibri"/>
                <a:ea typeface="Calibri"/>
                <a:cs typeface="Calibri"/>
                <a:sym typeface="Calibri"/>
              </a:rPr>
              <a:t>target</a:t>
            </a:r>
            <a:r>
              <a:rPr lang="en-US">
                <a:solidFill>
                  <a:srgbClr val="FFFFFF"/>
                </a:solidFill>
                <a:latin typeface="Calibri"/>
                <a:ea typeface="Calibri"/>
                <a:cs typeface="Calibri"/>
                <a:sym typeface="Calibri"/>
              </a:rPr>
              <a:t>) in any direction, where the target is coincident with the ground.</a:t>
            </a:r>
            <a:endParaRPr>
              <a:solidFill>
                <a:srgbClr val="FFFFFF"/>
              </a:solidFill>
              <a:latin typeface="Calibri"/>
              <a:ea typeface="Calibri"/>
              <a:cs typeface="Calibri"/>
              <a:sym typeface="Calibri"/>
            </a:endParaRPr>
          </a:p>
          <a:p>
            <a:pPr indent="0" lvl="0" marL="0" rtl="0" algn="l">
              <a:lnSpc>
                <a:spcPct val="120000"/>
              </a:lnSpc>
              <a:spcBef>
                <a:spcPts val="1000"/>
              </a:spcBef>
              <a:spcAft>
                <a:spcPts val="0"/>
              </a:spcAft>
              <a:buClr>
                <a:schemeClr val="dk1"/>
              </a:buClr>
              <a:buSzPts val="1100"/>
              <a:buFont typeface="Arial"/>
              <a:buNone/>
            </a:pPr>
            <a:r>
              <a:rPr lang="en-US">
                <a:solidFill>
                  <a:srgbClr val="FFFFFF"/>
                </a:solidFill>
                <a:latin typeface="Calibri"/>
                <a:ea typeface="Calibri"/>
                <a:cs typeface="Calibri"/>
                <a:sym typeface="Calibri"/>
              </a:rPr>
              <a:t>Constrained variables:</a:t>
            </a:r>
            <a:endParaRPr>
              <a:solidFill>
                <a:srgbClr val="FFFFFF"/>
              </a:solidFill>
              <a:latin typeface="Calibri"/>
              <a:ea typeface="Calibri"/>
              <a:cs typeface="Calibri"/>
              <a:sym typeface="Calibri"/>
            </a:endParaRPr>
          </a:p>
          <a:p>
            <a:pPr indent="0" lvl="0" marL="0" rtl="0" algn="l">
              <a:lnSpc>
                <a:spcPct val="120000"/>
              </a:lnSpc>
              <a:spcBef>
                <a:spcPts val="600"/>
              </a:spcBef>
              <a:spcAft>
                <a:spcPts val="0"/>
              </a:spcAft>
              <a:buClr>
                <a:schemeClr val="dk1"/>
              </a:buClr>
              <a:buSzPts val="1100"/>
              <a:buFont typeface="Arial"/>
              <a:buNone/>
            </a:pPr>
            <a:r>
              <a:rPr lang="en-US" sz="1600">
                <a:solidFill>
                  <a:srgbClr val="8EC0C1"/>
                </a:solidFill>
                <a:latin typeface="Noto Sans Symbols"/>
                <a:ea typeface="Noto Sans Symbols"/>
                <a:cs typeface="Noto Sans Symbols"/>
                <a:sym typeface="Noto Sans Symbols"/>
              </a:rPr>
              <a:t>▪</a:t>
            </a:r>
            <a:r>
              <a:rPr b="1" lang="en-US">
                <a:solidFill>
                  <a:srgbClr val="FFFFFF"/>
                </a:solidFill>
                <a:latin typeface="Calibri"/>
                <a:ea typeface="Calibri"/>
                <a:cs typeface="Calibri"/>
                <a:sym typeface="Calibri"/>
              </a:rPr>
              <a:t>Height</a:t>
            </a:r>
            <a:endParaRPr b="1">
              <a:solidFill>
                <a:srgbClr val="FFFFFF"/>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US" sz="1600">
                <a:solidFill>
                  <a:srgbClr val="8EC0C1"/>
                </a:solidFill>
                <a:latin typeface="Noto Sans Symbols"/>
                <a:ea typeface="Noto Sans Symbols"/>
                <a:cs typeface="Noto Sans Symbols"/>
                <a:sym typeface="Noto Sans Symbols"/>
              </a:rPr>
              <a:t>▪</a:t>
            </a:r>
            <a:r>
              <a:rPr b="1" lang="en-US">
                <a:solidFill>
                  <a:srgbClr val="FFFFFF"/>
                </a:solidFill>
                <a:latin typeface="Calibri"/>
                <a:ea typeface="Calibri"/>
                <a:cs typeface="Calibri"/>
                <a:sym typeface="Calibri"/>
              </a:rPr>
              <a:t>Horizontal field of view</a:t>
            </a:r>
            <a:endParaRPr b="1">
              <a:solidFill>
                <a:srgbClr val="FFFFFF"/>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US" sz="1600">
                <a:solidFill>
                  <a:srgbClr val="8EC0C1"/>
                </a:solidFill>
                <a:latin typeface="Noto Sans Symbols"/>
                <a:ea typeface="Noto Sans Symbols"/>
                <a:cs typeface="Noto Sans Symbols"/>
                <a:sym typeface="Noto Sans Symbols"/>
              </a:rPr>
              <a:t>▪</a:t>
            </a:r>
            <a:r>
              <a:rPr b="1" lang="en-US">
                <a:solidFill>
                  <a:srgbClr val="FFFFFF"/>
                </a:solidFill>
                <a:latin typeface="Calibri"/>
                <a:ea typeface="Calibri"/>
                <a:cs typeface="Calibri"/>
                <a:sym typeface="Calibri"/>
              </a:rPr>
              <a:t>Azimuth</a:t>
            </a:r>
            <a:endParaRPr b="1">
              <a:solidFill>
                <a:srgbClr val="FFFFFF"/>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US" sz="1600">
                <a:solidFill>
                  <a:srgbClr val="8EC0C1"/>
                </a:solidFill>
                <a:latin typeface="Noto Sans Symbols"/>
                <a:ea typeface="Noto Sans Symbols"/>
                <a:cs typeface="Noto Sans Symbols"/>
                <a:sym typeface="Noto Sans Symbols"/>
              </a:rPr>
              <a:t>▪</a:t>
            </a:r>
            <a:r>
              <a:rPr b="1" lang="en-US">
                <a:solidFill>
                  <a:srgbClr val="FFFFFF"/>
                </a:solidFill>
                <a:latin typeface="Calibri"/>
                <a:ea typeface="Calibri"/>
                <a:cs typeface="Calibri"/>
                <a:sym typeface="Calibri"/>
              </a:rPr>
              <a:t>Pitch</a:t>
            </a:r>
            <a:endParaRPr b="1">
              <a:solidFill>
                <a:srgbClr val="FFFFFF"/>
              </a:solidFill>
              <a:latin typeface="Calibri"/>
              <a:ea typeface="Calibri"/>
              <a:cs typeface="Calibri"/>
              <a:sym typeface="Calibri"/>
            </a:endParaRPr>
          </a:p>
          <a:p>
            <a:pPr indent="0" lvl="0" marL="0" rtl="0" algn="l">
              <a:lnSpc>
                <a:spcPct val="120000"/>
              </a:lnSpc>
              <a:spcBef>
                <a:spcPts val="0"/>
              </a:spcBef>
              <a:spcAft>
                <a:spcPts val="0"/>
              </a:spcAft>
              <a:buClr>
                <a:schemeClr val="dk1"/>
              </a:buClr>
              <a:buSzPts val="1100"/>
              <a:buFont typeface="Arial"/>
              <a:buNone/>
            </a:pPr>
            <a:r>
              <a:rPr lang="en-US" sz="1600">
                <a:solidFill>
                  <a:srgbClr val="8EC0C1"/>
                </a:solidFill>
                <a:latin typeface="Noto Sans Symbols"/>
                <a:ea typeface="Noto Sans Symbols"/>
                <a:cs typeface="Noto Sans Symbols"/>
                <a:sym typeface="Noto Sans Symbols"/>
              </a:rPr>
              <a:t>▪</a:t>
            </a:r>
            <a:r>
              <a:rPr b="1" lang="en-US">
                <a:solidFill>
                  <a:srgbClr val="FFFFFF"/>
                </a:solidFill>
                <a:latin typeface="Calibri"/>
                <a:ea typeface="Calibri"/>
                <a:cs typeface="Calibri"/>
                <a:sym typeface="Calibri"/>
              </a:rPr>
              <a:t>Vertical field of view</a:t>
            </a:r>
            <a:endParaRPr sz="1600">
              <a:solidFill>
                <a:srgbClr val="8EC0C1"/>
              </a:solidFill>
              <a:latin typeface="Noto Sans Symbols"/>
              <a:ea typeface="Noto Sans Symbols"/>
              <a:cs typeface="Noto Sans Symbols"/>
              <a:sym typeface="Noto Sans Symbols"/>
            </a:endParaRPr>
          </a:p>
          <a:p>
            <a:pPr indent="-240030" lvl="0" marL="342900" rtl="0" algn="l">
              <a:lnSpc>
                <a:spcPct val="120000"/>
              </a:lnSpc>
              <a:spcBef>
                <a:spcPts val="1600"/>
              </a:spcBef>
              <a:spcAft>
                <a:spcPts val="600"/>
              </a:spcAft>
              <a:buSzPts val="1620"/>
              <a:buNone/>
            </a:pPr>
            <a:r>
              <a:t/>
            </a:r>
            <a:endParaRPr/>
          </a:p>
        </p:txBody>
      </p:sp>
      <p:sp>
        <p:nvSpPr>
          <p:cNvPr id="474" name="Google Shape;474;g79055a3808_2_112"/>
          <p:cNvSpPr/>
          <p:nvPr/>
        </p:nvSpPr>
        <p:spPr>
          <a:xfrm>
            <a:off x="2386759" y="5896055"/>
            <a:ext cx="512351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475" name="Google Shape;475;g79055a3808_2_112"/>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g79055a3808_2_119"/>
          <p:cNvSpPr txBox="1"/>
          <p:nvPr>
            <p:ph type="title"/>
          </p:nvPr>
        </p:nvSpPr>
        <p:spPr>
          <a:xfrm>
            <a:off x="6580094" y="1909483"/>
            <a:ext cx="5944609" cy="78889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400"/>
              <a:buFont typeface="Arial"/>
              <a:buNone/>
            </a:pPr>
            <a:r>
              <a:rPr lang="en-US" sz="3060"/>
              <a:t>Visual Representation</a:t>
            </a:r>
            <a:br>
              <a:rPr lang="en-US" sz="3060"/>
            </a:br>
            <a:r>
              <a:rPr lang="en-US" sz="3060"/>
              <a:t>of Viewshed</a:t>
            </a:r>
            <a:endParaRPr/>
          </a:p>
        </p:txBody>
      </p:sp>
      <p:pic>
        <p:nvPicPr>
          <p:cNvPr id="482" name="Google Shape;482;g79055a3808_2_119"/>
          <p:cNvPicPr preferRelativeResize="0"/>
          <p:nvPr/>
        </p:nvPicPr>
        <p:blipFill rotWithShape="1">
          <a:blip r:embed="rId3">
            <a:alphaModFix/>
          </a:blip>
          <a:srcRect b="0" l="0" r="0" t="0"/>
          <a:stretch/>
        </p:blipFill>
        <p:spPr>
          <a:xfrm>
            <a:off x="1448359" y="294994"/>
            <a:ext cx="5015194" cy="6285274"/>
          </a:xfrm>
          <a:prstGeom prst="rect">
            <a:avLst/>
          </a:prstGeom>
          <a:noFill/>
          <a:ln>
            <a:noFill/>
          </a:ln>
        </p:spPr>
      </p:pic>
      <p:sp>
        <p:nvSpPr>
          <p:cNvPr id="483" name="Google Shape;483;g79055a3808_2_119"/>
          <p:cNvSpPr txBox="1"/>
          <p:nvPr/>
        </p:nvSpPr>
        <p:spPr>
          <a:xfrm>
            <a:off x="0" y="0"/>
            <a:ext cx="7604100" cy="3000000"/>
          </a:xfrm>
          <a:prstGeom prst="rect">
            <a:avLst/>
          </a:prstGeom>
          <a:noFill/>
          <a:ln>
            <a:noFill/>
          </a:ln>
        </p:spPr>
        <p:txBody>
          <a:bodyPr anchorCtr="0" anchor="t" bIns="91425" lIns="91425" spcFirstLastPara="1" rIns="91425" wrap="square" tIns="91425">
            <a:noAutofit/>
          </a:bodyPr>
          <a:lstStyle/>
          <a:p>
            <a:pPr indent="-228600" lvl="0" marL="45720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4" name="Google Shape;484;g79055a3808_2_119"/>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g79055a3871_0_3"/>
          <p:cNvSpPr txBox="1"/>
          <p:nvPr>
            <p:ph type="title"/>
          </p:nvPr>
        </p:nvSpPr>
        <p:spPr>
          <a:xfrm>
            <a:off x="2993333" y="499581"/>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rPr lang="en-US"/>
              <a:t>Line of sight: Grid</a:t>
            </a:r>
            <a:endParaRPr/>
          </a:p>
        </p:txBody>
      </p:sp>
      <p:sp>
        <p:nvSpPr>
          <p:cNvPr id="491" name="Google Shape;491;g79055a3871_0_3"/>
          <p:cNvSpPr txBox="1"/>
          <p:nvPr>
            <p:ph idx="1" type="body"/>
          </p:nvPr>
        </p:nvSpPr>
        <p:spPr>
          <a:xfrm>
            <a:off x="5887950" y="6169950"/>
            <a:ext cx="5380500" cy="601800"/>
          </a:xfrm>
          <a:prstGeom prst="rect">
            <a:avLst/>
          </a:prstGeom>
        </p:spPr>
        <p:txBody>
          <a:bodyPr anchorCtr="0" anchor="ctr"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rgbClr val="003466"/>
              </a:solidFill>
              <a:highlight>
                <a:srgbClr val="6F89A4"/>
              </a:highlight>
            </a:endParaRPr>
          </a:p>
          <a:p>
            <a:pPr indent="0" lvl="0" marL="0" rtl="0" algn="r">
              <a:lnSpc>
                <a:spcPct val="90000"/>
              </a:lnSpc>
              <a:spcBef>
                <a:spcPts val="900"/>
              </a:spcBef>
              <a:spcAft>
                <a:spcPts val="0"/>
              </a:spcAft>
              <a:buClr>
                <a:schemeClr val="dk1"/>
              </a:buClr>
              <a:buSzPts val="1100"/>
              <a:buFont typeface="Arial"/>
              <a:buNone/>
            </a:pPr>
            <a:r>
              <a:t/>
            </a:r>
            <a:endParaRPr sz="3400"/>
          </a:p>
          <a:p>
            <a:pPr indent="0" lvl="0" marL="0" rtl="0" algn="l">
              <a:spcBef>
                <a:spcPts val="1000"/>
              </a:spcBef>
              <a:spcAft>
                <a:spcPts val="0"/>
              </a:spcAft>
              <a:buNone/>
            </a:pPr>
            <a:r>
              <a:t/>
            </a:r>
            <a:endParaRPr sz="1200"/>
          </a:p>
        </p:txBody>
      </p:sp>
      <p:pic>
        <p:nvPicPr>
          <p:cNvPr id="492" name="Google Shape;492;g79055a3871_0_3"/>
          <p:cNvPicPr preferRelativeResize="0"/>
          <p:nvPr/>
        </p:nvPicPr>
        <p:blipFill>
          <a:blip r:embed="rId3">
            <a:alphaModFix/>
          </a:blip>
          <a:stretch>
            <a:fillRect/>
          </a:stretch>
        </p:blipFill>
        <p:spPr>
          <a:xfrm>
            <a:off x="1638275" y="935450"/>
            <a:ext cx="4939350" cy="5234500"/>
          </a:xfrm>
          <a:prstGeom prst="rect">
            <a:avLst/>
          </a:prstGeom>
          <a:noFill/>
          <a:ln>
            <a:noFill/>
          </a:ln>
        </p:spPr>
      </p:pic>
      <p:sp>
        <p:nvSpPr>
          <p:cNvPr id="493" name="Google Shape;493;g79055a3871_0_3"/>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g6c244c503f_2_88"/>
          <p:cNvSpPr txBox="1"/>
          <p:nvPr>
            <p:ph type="title"/>
          </p:nvPr>
        </p:nvSpPr>
        <p:spPr>
          <a:xfrm>
            <a:off x="2069432" y="3056021"/>
            <a:ext cx="8301789" cy="151597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None/>
            </a:pPr>
            <a:r>
              <a:rPr lang="en-US" sz="3600"/>
              <a:t>How Can This Be Used in Real-Life Applications? </a:t>
            </a:r>
            <a:endParaRPr sz="3500"/>
          </a:p>
        </p:txBody>
      </p:sp>
      <p:sp>
        <p:nvSpPr>
          <p:cNvPr id="500" name="Google Shape;500;g6c244c503f_2_88"/>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g6c244c503f_2_161"/>
          <p:cNvSpPr txBox="1"/>
          <p:nvPr>
            <p:ph type="title"/>
          </p:nvPr>
        </p:nvSpPr>
        <p:spPr>
          <a:xfrm>
            <a:off x="2611808" y="808056"/>
            <a:ext cx="7958331" cy="107722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1800"/>
              <a:buNone/>
            </a:pPr>
            <a:r>
              <a:rPr lang="en-US"/>
              <a:t> Applications </a:t>
            </a:r>
            <a:endParaRPr/>
          </a:p>
        </p:txBody>
      </p:sp>
      <p:sp>
        <p:nvSpPr>
          <p:cNvPr id="507" name="Google Shape;507;g6c244c503f_2_161"/>
          <p:cNvSpPr txBox="1"/>
          <p:nvPr>
            <p:ph idx="12" type="sldNum"/>
          </p:nvPr>
        </p:nvSpPr>
        <p:spPr>
          <a:xfrm>
            <a:off x="158407" y="164592"/>
            <a:ext cx="636727" cy="322851"/>
          </a:xfrm>
          <a:prstGeom prst="rect">
            <a:avLst/>
          </a:prstGeom>
          <a:noFill/>
          <a:ln>
            <a:noFill/>
          </a:ln>
        </p:spPr>
        <p:txBody>
          <a:bodyPr anchorCtr="0" anchor="ctr" bIns="45700" lIns="91425" spcFirstLastPara="1" rIns="45700"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pic>
        <p:nvPicPr>
          <p:cNvPr id="508" name="Google Shape;508;g6c244c503f_2_161"/>
          <p:cNvPicPr preferRelativeResize="0"/>
          <p:nvPr/>
        </p:nvPicPr>
        <p:blipFill rotWithShape="1">
          <a:blip r:embed="rId3">
            <a:alphaModFix/>
          </a:blip>
          <a:srcRect b="0" l="0" r="0" t="0"/>
          <a:stretch/>
        </p:blipFill>
        <p:spPr>
          <a:xfrm>
            <a:off x="6969361" y="1711547"/>
            <a:ext cx="3019490" cy="2010980"/>
          </a:xfrm>
          <a:prstGeom prst="rect">
            <a:avLst/>
          </a:prstGeom>
          <a:noFill/>
          <a:ln>
            <a:noFill/>
          </a:ln>
        </p:spPr>
      </p:pic>
      <p:pic>
        <p:nvPicPr>
          <p:cNvPr id="509" name="Google Shape;509;g6c244c503f_2_161"/>
          <p:cNvPicPr preferRelativeResize="0"/>
          <p:nvPr/>
        </p:nvPicPr>
        <p:blipFill rotWithShape="1">
          <a:blip r:embed="rId4">
            <a:alphaModFix/>
          </a:blip>
          <a:srcRect b="0" l="0" r="0" t="0"/>
          <a:stretch/>
        </p:blipFill>
        <p:spPr>
          <a:xfrm>
            <a:off x="2849800" y="1706600"/>
            <a:ext cx="3259975" cy="2020875"/>
          </a:xfrm>
          <a:prstGeom prst="rect">
            <a:avLst/>
          </a:prstGeom>
          <a:noFill/>
          <a:ln>
            <a:noFill/>
          </a:ln>
        </p:spPr>
      </p:pic>
      <p:pic>
        <p:nvPicPr>
          <p:cNvPr id="510" name="Google Shape;510;g6c244c503f_2_161"/>
          <p:cNvPicPr preferRelativeResize="0"/>
          <p:nvPr/>
        </p:nvPicPr>
        <p:blipFill rotWithShape="1">
          <a:blip r:embed="rId5">
            <a:alphaModFix/>
          </a:blip>
          <a:srcRect b="0" l="0" r="0" t="0"/>
          <a:stretch/>
        </p:blipFill>
        <p:spPr>
          <a:xfrm>
            <a:off x="2849796" y="4187609"/>
            <a:ext cx="3259967" cy="2010979"/>
          </a:xfrm>
          <a:prstGeom prst="rect">
            <a:avLst/>
          </a:prstGeom>
          <a:noFill/>
          <a:ln>
            <a:noFill/>
          </a:ln>
        </p:spPr>
      </p:pic>
      <p:pic>
        <p:nvPicPr>
          <p:cNvPr id="511" name="Google Shape;511;g6c244c503f_2_161"/>
          <p:cNvPicPr preferRelativeResize="0"/>
          <p:nvPr/>
        </p:nvPicPr>
        <p:blipFill>
          <a:blip r:embed="rId6">
            <a:alphaModFix/>
          </a:blip>
          <a:stretch>
            <a:fillRect/>
          </a:stretch>
        </p:blipFill>
        <p:spPr>
          <a:xfrm>
            <a:off x="6920277" y="4187600"/>
            <a:ext cx="3117649" cy="2123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g6c244c503f_2_170"/>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600"/>
              </a:spcBef>
              <a:spcAft>
                <a:spcPts val="0"/>
              </a:spcAft>
              <a:buSzPts val="1800"/>
              <a:buNone/>
            </a:pPr>
            <a:r>
              <a:rPr b="1" lang="en-US"/>
              <a:t>Visual LOS vs. radio LOS</a:t>
            </a:r>
            <a:endParaRPr/>
          </a:p>
        </p:txBody>
      </p:sp>
      <p:sp>
        <p:nvSpPr>
          <p:cNvPr id="518" name="Google Shape;518;g6c244c503f_2_170"/>
          <p:cNvSpPr txBox="1"/>
          <p:nvPr>
            <p:ph idx="1" type="body"/>
          </p:nvPr>
        </p:nvSpPr>
        <p:spPr>
          <a:xfrm>
            <a:off x="2773599" y="2052116"/>
            <a:ext cx="7796400" cy="3997800"/>
          </a:xfrm>
          <a:prstGeom prst="rect">
            <a:avLst/>
          </a:prstGeom>
          <a:noFill/>
          <a:ln>
            <a:noFill/>
          </a:ln>
        </p:spPr>
        <p:txBody>
          <a:bodyPr anchorCtr="0" anchor="ctr" bIns="45700" lIns="91425" spcFirstLastPara="1" rIns="91425" wrap="square" tIns="45700">
            <a:noAutofit/>
          </a:bodyPr>
          <a:lstStyle/>
          <a:p>
            <a:pPr indent="-342900" lvl="0" marL="342900" rtl="0" algn="l">
              <a:lnSpc>
                <a:spcPct val="120000"/>
              </a:lnSpc>
              <a:spcBef>
                <a:spcPts val="1000"/>
              </a:spcBef>
              <a:spcAft>
                <a:spcPts val="0"/>
              </a:spcAft>
              <a:buSzPts val="1620"/>
              <a:buChar char="▪"/>
            </a:pPr>
            <a:r>
              <a:rPr lang="en-US"/>
              <a:t>Fresnel Zone </a:t>
            </a:r>
            <a:endParaRPr/>
          </a:p>
          <a:p>
            <a:pPr indent="-342900" lvl="0" marL="342900" rtl="0" algn="l">
              <a:lnSpc>
                <a:spcPct val="120000"/>
              </a:lnSpc>
              <a:spcBef>
                <a:spcPts val="1000"/>
              </a:spcBef>
              <a:spcAft>
                <a:spcPts val="0"/>
              </a:spcAft>
              <a:buSzPts val="1620"/>
              <a:buChar char="▪"/>
            </a:pPr>
            <a:r>
              <a:rPr lang="en-US"/>
              <a:t>Ground, water RF reflections </a:t>
            </a:r>
            <a:endParaRPr/>
          </a:p>
          <a:p>
            <a:pPr indent="-342900" lvl="0" marL="342900" rtl="0" algn="l">
              <a:lnSpc>
                <a:spcPct val="120000"/>
              </a:lnSpc>
              <a:spcBef>
                <a:spcPts val="1000"/>
              </a:spcBef>
              <a:spcAft>
                <a:spcPts val="0"/>
              </a:spcAft>
              <a:buSzPts val="1620"/>
              <a:buChar char="▪"/>
            </a:pPr>
            <a:r>
              <a:rPr lang="en-US"/>
              <a:t>Earth, atmosphere</a:t>
            </a:r>
            <a:endParaRPr/>
          </a:p>
          <a:p>
            <a:pPr indent="-342900" lvl="0" marL="342900" rtl="0" algn="l">
              <a:lnSpc>
                <a:spcPct val="120000"/>
              </a:lnSpc>
              <a:spcBef>
                <a:spcPts val="1000"/>
              </a:spcBef>
              <a:spcAft>
                <a:spcPts val="0"/>
              </a:spcAft>
              <a:buSzPts val="1620"/>
              <a:buChar char="▪"/>
            </a:pPr>
            <a:r>
              <a:rPr lang="en-US"/>
              <a:t>Wireless obstructions </a:t>
            </a:r>
            <a:endParaRPr/>
          </a:p>
          <a:p>
            <a:pPr indent="0" lvl="0" marL="0" rtl="0" algn="l">
              <a:lnSpc>
                <a:spcPct val="120000"/>
              </a:lnSpc>
              <a:spcBef>
                <a:spcPts val="1000"/>
              </a:spcBef>
              <a:spcAft>
                <a:spcPts val="0"/>
              </a:spcAft>
              <a:buSzPts val="1620"/>
              <a:buNone/>
            </a:pPr>
            <a:r>
              <a:t/>
            </a:r>
            <a:endParaRPr/>
          </a:p>
        </p:txBody>
      </p:sp>
      <p:sp>
        <p:nvSpPr>
          <p:cNvPr id="519" name="Google Shape;519;g6c244c503f_2_170"/>
          <p:cNvSpPr txBox="1"/>
          <p:nvPr>
            <p:ph idx="12" type="sldNum"/>
          </p:nvPr>
        </p:nvSpPr>
        <p:spPr>
          <a:xfrm>
            <a:off x="158407" y="164592"/>
            <a:ext cx="636600" cy="322800"/>
          </a:xfrm>
          <a:prstGeom prst="rect">
            <a:avLst/>
          </a:prstGeom>
          <a:noFill/>
          <a:ln>
            <a:noFill/>
          </a:ln>
        </p:spPr>
        <p:txBody>
          <a:bodyPr anchorCtr="0" anchor="ctr" bIns="45700" lIns="91425" spcFirstLastPara="1" rIns="45700" wrap="square" tIns="45700">
            <a:noAutofit/>
          </a:bodyPr>
          <a:lstStyle/>
          <a:p>
            <a:pPr indent="0" lvl="0" marL="0" rtl="0" algn="r">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520" name="Google Shape;520;g6c244c503f_2_170"/>
          <p:cNvPicPr preferRelativeResize="0"/>
          <p:nvPr/>
        </p:nvPicPr>
        <p:blipFill>
          <a:blip r:embed="rId3">
            <a:alphaModFix/>
          </a:blip>
          <a:stretch>
            <a:fillRect/>
          </a:stretch>
        </p:blipFill>
        <p:spPr>
          <a:xfrm>
            <a:off x="6863050" y="3118104"/>
            <a:ext cx="4024300" cy="1865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g6c244c503f_2_185"/>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350">
              <a:solidFill>
                <a:srgbClr val="192930"/>
              </a:solidFill>
              <a:highlight>
                <a:srgbClr val="FFFFFF"/>
              </a:highlight>
            </a:endParaRPr>
          </a:p>
          <a:p>
            <a:pPr indent="0" lvl="0" marL="0" rtl="0" algn="r">
              <a:lnSpc>
                <a:spcPct val="90000"/>
              </a:lnSpc>
              <a:spcBef>
                <a:spcPts val="2200"/>
              </a:spcBef>
              <a:spcAft>
                <a:spcPts val="0"/>
              </a:spcAft>
              <a:buSzPts val="1800"/>
              <a:buNone/>
            </a:pPr>
            <a:r>
              <a:t/>
            </a:r>
            <a:endParaRPr/>
          </a:p>
        </p:txBody>
      </p:sp>
      <p:sp>
        <p:nvSpPr>
          <p:cNvPr id="527" name="Google Shape;527;g6c244c503f_2_185"/>
          <p:cNvSpPr txBox="1"/>
          <p:nvPr>
            <p:ph idx="12" type="sldNum"/>
          </p:nvPr>
        </p:nvSpPr>
        <p:spPr>
          <a:xfrm>
            <a:off x="158407" y="164592"/>
            <a:ext cx="636600" cy="322800"/>
          </a:xfrm>
          <a:prstGeom prst="rect">
            <a:avLst/>
          </a:prstGeom>
          <a:noFill/>
          <a:ln>
            <a:noFill/>
          </a:ln>
        </p:spPr>
        <p:txBody>
          <a:bodyPr anchorCtr="0" anchor="ctr" bIns="45700" lIns="91425" spcFirstLastPara="1" rIns="45700" wrap="square" tIns="45700">
            <a:noAutofit/>
          </a:bodyPr>
          <a:lstStyle/>
          <a:p>
            <a:pPr indent="0" lvl="0" marL="0" rtl="0" algn="r">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pic>
        <p:nvPicPr>
          <p:cNvPr id="528" name="Google Shape;528;g6c244c503f_2_185"/>
          <p:cNvPicPr preferRelativeResize="0"/>
          <p:nvPr/>
        </p:nvPicPr>
        <p:blipFill rotWithShape="1">
          <a:blip r:embed="rId3">
            <a:alphaModFix/>
          </a:blip>
          <a:srcRect b="0" l="0" r="0" t="0"/>
          <a:stretch/>
        </p:blipFill>
        <p:spPr>
          <a:xfrm>
            <a:off x="1276350" y="808056"/>
            <a:ext cx="9639300" cy="4467225"/>
          </a:xfrm>
          <a:prstGeom prst="rect">
            <a:avLst/>
          </a:prstGeom>
          <a:noFill/>
          <a:ln>
            <a:noFill/>
          </a:ln>
        </p:spPr>
      </p:pic>
      <p:sp>
        <p:nvSpPr>
          <p:cNvPr id="529" name="Google Shape;529;g6c244c503f_2_185"/>
          <p:cNvSpPr/>
          <p:nvPr/>
        </p:nvSpPr>
        <p:spPr>
          <a:xfrm>
            <a:off x="0" y="0"/>
            <a:ext cx="12192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g6c244c503f_2_178"/>
          <p:cNvSpPr txBox="1"/>
          <p:nvPr>
            <p:ph type="title"/>
          </p:nvPr>
        </p:nvSpPr>
        <p:spPr>
          <a:xfrm>
            <a:off x="2349610" y="808056"/>
            <a:ext cx="84915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lt1"/>
              </a:buClr>
              <a:buSzPts val="1800"/>
              <a:buNone/>
            </a:pPr>
            <a:r>
              <a:rPr b="1" lang="en-US" sz="3000"/>
              <a:t>Wind turbine interference with weather radar</a:t>
            </a:r>
            <a:br>
              <a:rPr b="1" lang="en-US" sz="3000"/>
            </a:br>
            <a:endParaRPr sz="3000"/>
          </a:p>
        </p:txBody>
      </p:sp>
      <p:pic>
        <p:nvPicPr>
          <p:cNvPr id="536" name="Google Shape;536;g6c244c503f_2_178"/>
          <p:cNvPicPr preferRelativeResize="0"/>
          <p:nvPr/>
        </p:nvPicPr>
        <p:blipFill rotWithShape="1">
          <a:blip r:embed="rId3">
            <a:alphaModFix/>
          </a:blip>
          <a:srcRect b="0" l="0" r="0" t="0"/>
          <a:stretch/>
        </p:blipFill>
        <p:spPr>
          <a:xfrm>
            <a:off x="2482199" y="1885285"/>
            <a:ext cx="8359033" cy="3882159"/>
          </a:xfrm>
          <a:prstGeom prst="rect">
            <a:avLst/>
          </a:prstGeom>
          <a:noFill/>
          <a:ln>
            <a:noFill/>
          </a:ln>
        </p:spPr>
      </p:pic>
      <p:sp>
        <p:nvSpPr>
          <p:cNvPr id="537" name="Google Shape;537;g6c244c503f_2_178"/>
          <p:cNvSpPr txBox="1"/>
          <p:nvPr>
            <p:ph idx="12" type="sldNum"/>
          </p:nvPr>
        </p:nvSpPr>
        <p:spPr>
          <a:xfrm>
            <a:off x="158407" y="164592"/>
            <a:ext cx="636600" cy="322800"/>
          </a:xfrm>
          <a:prstGeom prst="rect">
            <a:avLst/>
          </a:prstGeom>
          <a:noFill/>
          <a:ln>
            <a:noFill/>
          </a:ln>
        </p:spPr>
        <p:txBody>
          <a:bodyPr anchorCtr="0" anchor="ctr" bIns="45700" lIns="91425" spcFirstLastPara="1" rIns="45700" wrap="square" tIns="45700">
            <a:noAutofit/>
          </a:bodyPr>
          <a:lstStyle/>
          <a:p>
            <a:pPr indent="0" lvl="0" marL="0" rtl="0" algn="r">
              <a:lnSpc>
                <a:spcPct val="100000"/>
              </a:lnSpc>
              <a:spcBef>
                <a:spcPts val="0"/>
              </a:spcBef>
              <a:spcAft>
                <a:spcPts val="0"/>
              </a:spcAft>
              <a:buSzPts val="180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g79055a3808_2_105"/>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lt1"/>
              </a:buClr>
              <a:buSzPts val="1800"/>
              <a:buNone/>
            </a:pPr>
            <a:r>
              <a:rPr lang="en-US"/>
              <a:t>Developing a Simple model for line of sight</a:t>
            </a:r>
            <a:endParaRPr/>
          </a:p>
        </p:txBody>
      </p:sp>
      <p:sp>
        <p:nvSpPr>
          <p:cNvPr id="381" name="Google Shape;381;g79055a3808_2_105"/>
          <p:cNvSpPr txBox="1"/>
          <p:nvPr>
            <p:ph idx="1" type="body"/>
          </p:nvPr>
        </p:nvSpPr>
        <p:spPr>
          <a:xfrm>
            <a:off x="2773599" y="2052116"/>
            <a:ext cx="7796400" cy="3997800"/>
          </a:xfrm>
          <a:prstGeom prst="rect">
            <a:avLst/>
          </a:prstGeom>
          <a:noFill/>
          <a:ln>
            <a:noFill/>
          </a:ln>
        </p:spPr>
        <p:txBody>
          <a:bodyPr anchorCtr="0" anchor="ctr" bIns="45700" lIns="91425" spcFirstLastPara="1" rIns="91425" wrap="square" tIns="45700">
            <a:noAutofit/>
          </a:bodyPr>
          <a:lstStyle/>
          <a:p>
            <a:pPr indent="-331470" lvl="0" marL="457200" rtl="0" algn="l">
              <a:lnSpc>
                <a:spcPct val="120000"/>
              </a:lnSpc>
              <a:spcBef>
                <a:spcPts val="1000"/>
              </a:spcBef>
              <a:spcAft>
                <a:spcPts val="0"/>
              </a:spcAft>
              <a:buSzPts val="1620"/>
              <a:buChar char="●"/>
            </a:pPr>
            <a:r>
              <a:rPr lang="en-US"/>
              <a:t>Defining line of sight</a:t>
            </a:r>
            <a:endParaRPr/>
          </a:p>
          <a:p>
            <a:pPr indent="-331470" lvl="0" marL="457200" rtl="0" algn="l">
              <a:lnSpc>
                <a:spcPct val="120000"/>
              </a:lnSpc>
              <a:spcBef>
                <a:spcPts val="0"/>
              </a:spcBef>
              <a:spcAft>
                <a:spcPts val="0"/>
              </a:spcAft>
              <a:buSzPts val="1620"/>
              <a:buChar char="●"/>
            </a:pPr>
            <a:r>
              <a:rPr lang="en-US"/>
              <a:t>Demonstrating visually and graphically using an example</a:t>
            </a:r>
            <a:endParaRPr/>
          </a:p>
          <a:p>
            <a:pPr indent="-331470" lvl="0" marL="457200" rtl="0" algn="l">
              <a:lnSpc>
                <a:spcPct val="120000"/>
              </a:lnSpc>
              <a:spcBef>
                <a:spcPts val="0"/>
              </a:spcBef>
              <a:spcAft>
                <a:spcPts val="0"/>
              </a:spcAft>
              <a:buSzPts val="1620"/>
              <a:buChar char="●"/>
            </a:pPr>
            <a:r>
              <a:rPr lang="en-US"/>
              <a:t>Creating an equation </a:t>
            </a:r>
            <a:endParaRPr/>
          </a:p>
          <a:p>
            <a:pPr indent="-331470" lvl="0" marL="457200" rtl="0" algn="l">
              <a:lnSpc>
                <a:spcPct val="120000"/>
              </a:lnSpc>
              <a:spcBef>
                <a:spcPts val="0"/>
              </a:spcBef>
              <a:spcAft>
                <a:spcPts val="0"/>
              </a:spcAft>
              <a:buSzPts val="1620"/>
              <a:buChar char="●"/>
            </a:pPr>
            <a:r>
              <a:rPr lang="en-US"/>
              <a:t>Connecting the example to terrain data</a:t>
            </a:r>
            <a:endParaRPr/>
          </a:p>
        </p:txBody>
      </p:sp>
      <p:sp>
        <p:nvSpPr>
          <p:cNvPr id="382" name="Google Shape;382;g79055a3808_2_105"/>
          <p:cNvSpPr txBox="1"/>
          <p:nvPr/>
        </p:nvSpPr>
        <p:spPr>
          <a:xfrm>
            <a:off x="1080975" y="6216800"/>
            <a:ext cx="9640200" cy="2957400"/>
          </a:xfrm>
          <a:prstGeom prst="rect">
            <a:avLst/>
          </a:prstGeom>
          <a:noFill/>
          <a:ln>
            <a:noFill/>
          </a:ln>
        </p:spPr>
        <p:txBody>
          <a:bodyPr anchorCtr="0" anchor="t" bIns="91425" lIns="91425" spcFirstLastPara="1" rIns="91425" wrap="square" tIns="91425">
            <a:noAutofit/>
          </a:bodyPr>
          <a:lstStyle/>
          <a:p>
            <a:pPr indent="0" lvl="0" marL="22860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3" name="Google Shape;383;g79055a3808_2_105"/>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g6c244c503f_2_193"/>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Viewshed generator &amp; antenna height (LOS)</a:t>
            </a:r>
            <a:endParaRPr/>
          </a:p>
        </p:txBody>
      </p:sp>
      <p:sp>
        <p:nvSpPr>
          <p:cNvPr id="544" name="Google Shape;544;g6c244c503f_2_193"/>
          <p:cNvSpPr txBox="1"/>
          <p:nvPr>
            <p:ph idx="1" type="body"/>
          </p:nvPr>
        </p:nvSpPr>
        <p:spPr>
          <a:xfrm>
            <a:off x="2773599" y="2052116"/>
            <a:ext cx="7796400" cy="3997800"/>
          </a:xfrm>
          <a:prstGeom prst="rect">
            <a:avLst/>
          </a:prstGeom>
          <a:noFill/>
          <a:ln>
            <a:noFill/>
          </a:ln>
        </p:spPr>
        <p:txBody>
          <a:bodyPr anchorCtr="0" anchor="ctr" bIns="45700" lIns="91425" spcFirstLastPara="1" rIns="91425" wrap="square" tIns="45700">
            <a:noAutofit/>
          </a:bodyPr>
          <a:lstStyle/>
          <a:p>
            <a:pPr indent="-342900" lvl="0" marL="342900" rtl="0" algn="l">
              <a:lnSpc>
                <a:spcPct val="200000"/>
              </a:lnSpc>
              <a:spcBef>
                <a:spcPts val="1000"/>
              </a:spcBef>
              <a:spcAft>
                <a:spcPts val="0"/>
              </a:spcAft>
              <a:buSzPts val="1620"/>
              <a:buChar char="▪"/>
            </a:pPr>
            <a:r>
              <a:rPr b="1" lang="en-US" sz="3000" u="sng">
                <a:solidFill>
                  <a:schemeClr val="hlink"/>
                </a:solidFill>
                <a:hlinkClick r:id="rId3"/>
              </a:rPr>
              <a:t>ViewShed</a:t>
            </a:r>
            <a:endParaRPr b="1" sz="3000">
              <a:solidFill>
                <a:schemeClr val="lt1"/>
              </a:solidFill>
            </a:endParaRPr>
          </a:p>
          <a:p>
            <a:pPr indent="-342900" lvl="0" marL="342900" rtl="0" algn="l">
              <a:lnSpc>
                <a:spcPct val="200000"/>
              </a:lnSpc>
              <a:spcBef>
                <a:spcPts val="1000"/>
              </a:spcBef>
              <a:spcAft>
                <a:spcPts val="0"/>
              </a:spcAft>
              <a:buSzPts val="1620"/>
              <a:buChar char="▪"/>
            </a:pPr>
            <a:r>
              <a:rPr b="1" lang="en-US" sz="3000" u="sng">
                <a:solidFill>
                  <a:schemeClr val="hlink"/>
                </a:solidFill>
                <a:hlinkClick r:id="rId4"/>
              </a:rPr>
              <a:t>Antenna</a:t>
            </a:r>
            <a:r>
              <a:rPr b="1" lang="en-US" sz="3000">
                <a:solidFill>
                  <a:schemeClr val="lt1"/>
                </a:solidFill>
              </a:rPr>
              <a:t> </a:t>
            </a:r>
            <a:endParaRPr b="1" sz="3000">
              <a:solidFill>
                <a:schemeClr val="lt1"/>
              </a:solidFill>
            </a:endParaRPr>
          </a:p>
        </p:txBody>
      </p:sp>
      <p:sp>
        <p:nvSpPr>
          <p:cNvPr id="545" name="Google Shape;545;g6c244c503f_2_193"/>
          <p:cNvSpPr txBox="1"/>
          <p:nvPr>
            <p:ph idx="12" type="sldNum"/>
          </p:nvPr>
        </p:nvSpPr>
        <p:spPr>
          <a:xfrm>
            <a:off x="158407" y="164592"/>
            <a:ext cx="636600" cy="322800"/>
          </a:xfrm>
          <a:prstGeom prst="rect">
            <a:avLst/>
          </a:prstGeom>
          <a:noFill/>
          <a:ln>
            <a:noFill/>
          </a:ln>
        </p:spPr>
        <p:txBody>
          <a:bodyPr anchorCtr="0" anchor="ctr" bIns="45700" lIns="91425" spcFirstLastPara="1" rIns="45700" wrap="square" tIns="45700">
            <a:noAutofit/>
          </a:bodyPr>
          <a:lstStyle/>
          <a:p>
            <a:pPr indent="0" lvl="0" marL="0" rtl="0" algn="r">
              <a:lnSpc>
                <a:spcPct val="100000"/>
              </a:lnSpc>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g79055a3808_2_131"/>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lang="en-US"/>
              <a:t>Goals</a:t>
            </a:r>
            <a:endParaRPr/>
          </a:p>
        </p:txBody>
      </p:sp>
      <p:sp>
        <p:nvSpPr>
          <p:cNvPr id="552" name="Google Shape;552;g79055a3808_2_131"/>
          <p:cNvSpPr txBox="1"/>
          <p:nvPr>
            <p:ph idx="1" type="body"/>
          </p:nvPr>
        </p:nvSpPr>
        <p:spPr>
          <a:xfrm>
            <a:off x="2773799" y="2035891"/>
            <a:ext cx="7796400" cy="3997800"/>
          </a:xfrm>
          <a:prstGeom prst="rect">
            <a:avLst/>
          </a:prstGeom>
          <a:noFill/>
          <a:ln>
            <a:noFill/>
          </a:ln>
        </p:spPr>
        <p:txBody>
          <a:bodyPr anchorCtr="0" anchor="t" bIns="45700" lIns="91425" spcFirstLastPara="1" rIns="91425" wrap="square" tIns="45700">
            <a:noAutofit/>
          </a:bodyPr>
          <a:lstStyle/>
          <a:p>
            <a:pPr indent="-331470" lvl="0" marL="457200" rtl="0" algn="l">
              <a:lnSpc>
                <a:spcPct val="120000"/>
              </a:lnSpc>
              <a:spcBef>
                <a:spcPts val="1000"/>
              </a:spcBef>
              <a:spcAft>
                <a:spcPts val="0"/>
              </a:spcAft>
              <a:buSzPts val="1620"/>
              <a:buAutoNum type="arabicPeriod"/>
            </a:pPr>
            <a:r>
              <a:rPr lang="en-US"/>
              <a:t>Create a map visualization using elevation data.</a:t>
            </a:r>
            <a:endParaRPr/>
          </a:p>
          <a:p>
            <a:pPr indent="-331470" lvl="0" marL="457200" rtl="0" algn="l">
              <a:lnSpc>
                <a:spcPct val="120000"/>
              </a:lnSpc>
              <a:spcBef>
                <a:spcPts val="1000"/>
              </a:spcBef>
              <a:spcAft>
                <a:spcPts val="0"/>
              </a:spcAft>
              <a:buSzPts val="1620"/>
              <a:buAutoNum type="arabicPeriod"/>
            </a:pPr>
            <a:r>
              <a:rPr lang="en-US"/>
              <a:t>Create a viewshed for an observation point by combining all possible lines of sight.</a:t>
            </a:r>
            <a:endParaRPr/>
          </a:p>
          <a:p>
            <a:pPr indent="-331470" lvl="0" marL="457200" rtl="0" algn="l">
              <a:lnSpc>
                <a:spcPct val="120000"/>
              </a:lnSpc>
              <a:spcBef>
                <a:spcPts val="1000"/>
              </a:spcBef>
              <a:spcAft>
                <a:spcPts val="600"/>
              </a:spcAft>
              <a:buSzPts val="1620"/>
              <a:buAutoNum type="arabicPeriod"/>
            </a:pPr>
            <a:r>
              <a:rPr lang="en-US"/>
              <a:t>Display the constructed viewshed on the map, in an understandable and interpretable manner.</a:t>
            </a:r>
            <a:endParaRPr/>
          </a:p>
        </p:txBody>
      </p:sp>
      <p:sp>
        <p:nvSpPr>
          <p:cNvPr id="553" name="Google Shape;553;g79055a3808_2_131"/>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g79055a3808_2_149"/>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lang="en-US"/>
              <a:t>Terrain Data: North Los Angeles</a:t>
            </a:r>
            <a:endParaRPr/>
          </a:p>
        </p:txBody>
      </p:sp>
      <p:sp>
        <p:nvSpPr>
          <p:cNvPr id="560" name="Google Shape;560;g79055a3808_2_149"/>
          <p:cNvSpPr txBox="1"/>
          <p:nvPr>
            <p:ph idx="1" type="body"/>
          </p:nvPr>
        </p:nvSpPr>
        <p:spPr>
          <a:xfrm>
            <a:off x="6841475" y="2052125"/>
            <a:ext cx="4362600" cy="39978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Clr>
                <a:srgbClr val="FFFFFF"/>
              </a:buClr>
              <a:buSzPts val="2000"/>
              <a:buFont typeface="Arial"/>
              <a:buChar char="▪"/>
            </a:pPr>
            <a:r>
              <a:rPr lang="en-US">
                <a:solidFill>
                  <a:srgbClr val="FFFFFF"/>
                </a:solidFill>
              </a:rPr>
              <a:t>Elevation data represented in a 2-D format is a useful place to start in terms of visual understanding.</a:t>
            </a:r>
            <a:endParaRPr>
              <a:solidFill>
                <a:srgbClr val="FFFFFF"/>
              </a:solidFill>
            </a:endParaRPr>
          </a:p>
          <a:p>
            <a:pPr indent="0" lvl="0" marL="457200" rtl="0" algn="l">
              <a:lnSpc>
                <a:spcPct val="100000"/>
              </a:lnSpc>
              <a:spcBef>
                <a:spcPts val="0"/>
              </a:spcBef>
              <a:spcAft>
                <a:spcPts val="0"/>
              </a:spcAft>
              <a:buNone/>
            </a:pPr>
            <a:r>
              <a:t/>
            </a:r>
            <a:endParaRPr>
              <a:solidFill>
                <a:srgbClr val="FFFFFF"/>
              </a:solidFill>
            </a:endParaRPr>
          </a:p>
          <a:p>
            <a:pPr indent="-331470" lvl="0" marL="457200" rtl="0" algn="l">
              <a:lnSpc>
                <a:spcPct val="100000"/>
              </a:lnSpc>
              <a:spcBef>
                <a:spcPts val="0"/>
              </a:spcBef>
              <a:spcAft>
                <a:spcPts val="0"/>
              </a:spcAft>
              <a:buClr>
                <a:srgbClr val="FFFFFF"/>
              </a:buClr>
              <a:buSzPts val="1620"/>
              <a:buChar char="▪"/>
            </a:pPr>
            <a:r>
              <a:rPr lang="en-US">
                <a:solidFill>
                  <a:srgbClr val="FFFFFF"/>
                </a:solidFill>
              </a:rPr>
              <a:t>From lowest to highest, the elevation goes from green to white to brown.</a:t>
            </a:r>
            <a:endParaRPr>
              <a:solidFill>
                <a:srgbClr val="FFFFFF"/>
              </a:solidFill>
            </a:endParaRPr>
          </a:p>
        </p:txBody>
      </p:sp>
      <p:pic>
        <p:nvPicPr>
          <p:cNvPr id="561" name="Google Shape;561;g79055a3808_2_149"/>
          <p:cNvPicPr preferRelativeResize="0"/>
          <p:nvPr/>
        </p:nvPicPr>
        <p:blipFill>
          <a:blip r:embed="rId3">
            <a:alphaModFix/>
          </a:blip>
          <a:stretch>
            <a:fillRect/>
          </a:stretch>
        </p:blipFill>
        <p:spPr>
          <a:xfrm>
            <a:off x="1187175" y="1871075"/>
            <a:ext cx="5753450" cy="4315100"/>
          </a:xfrm>
          <a:prstGeom prst="rect">
            <a:avLst/>
          </a:prstGeom>
          <a:noFill/>
          <a:ln>
            <a:noFill/>
          </a:ln>
        </p:spPr>
      </p:pic>
      <p:sp>
        <p:nvSpPr>
          <p:cNvPr id="562" name="Google Shape;562;g79055a3808_2_149"/>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g79055a3808_2_155"/>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lang="en-US"/>
              <a:t>Creating a 3-D Map</a:t>
            </a:r>
            <a:endParaRPr/>
          </a:p>
        </p:txBody>
      </p:sp>
      <p:sp>
        <p:nvSpPr>
          <p:cNvPr id="569" name="Google Shape;569;g79055a3808_2_155"/>
          <p:cNvSpPr txBox="1"/>
          <p:nvPr>
            <p:ph idx="1" type="body"/>
          </p:nvPr>
        </p:nvSpPr>
        <p:spPr>
          <a:xfrm>
            <a:off x="6067050" y="2052125"/>
            <a:ext cx="4602000" cy="3997800"/>
          </a:xfrm>
          <a:prstGeom prst="rect">
            <a:avLst/>
          </a:prstGeom>
          <a:noFill/>
          <a:ln>
            <a:noFill/>
          </a:ln>
        </p:spPr>
        <p:txBody>
          <a:bodyPr anchorCtr="0" anchor="t" bIns="45700" lIns="91425" spcFirstLastPara="1" rIns="91425" wrap="square" tIns="45700">
            <a:noAutofit/>
          </a:bodyPr>
          <a:lstStyle/>
          <a:p>
            <a:pPr indent="-331470" lvl="0" marL="457200" rtl="0" algn="l">
              <a:lnSpc>
                <a:spcPct val="100000"/>
              </a:lnSpc>
              <a:spcBef>
                <a:spcPts val="0"/>
              </a:spcBef>
              <a:spcAft>
                <a:spcPts val="0"/>
              </a:spcAft>
              <a:buSzPts val="1620"/>
              <a:buChar char="▪"/>
            </a:pPr>
            <a:r>
              <a:rPr lang="en-US"/>
              <a:t>T</a:t>
            </a:r>
            <a:r>
              <a:rPr lang="en-US"/>
              <a:t>he same area of LA is displayed in 3-D.</a:t>
            </a:r>
            <a:endParaRPr/>
          </a:p>
          <a:p>
            <a:pPr indent="0" lvl="0" marL="457200" rtl="0" algn="l">
              <a:lnSpc>
                <a:spcPct val="100000"/>
              </a:lnSpc>
              <a:spcBef>
                <a:spcPts val="0"/>
              </a:spcBef>
              <a:spcAft>
                <a:spcPts val="0"/>
              </a:spcAft>
              <a:buNone/>
            </a:pPr>
            <a:r>
              <a:t/>
            </a:r>
            <a:endParaRPr/>
          </a:p>
          <a:p>
            <a:pPr indent="-331470" lvl="0" marL="457200" rtl="0" algn="l">
              <a:lnSpc>
                <a:spcPct val="100000"/>
              </a:lnSpc>
              <a:spcBef>
                <a:spcPts val="0"/>
              </a:spcBef>
              <a:spcAft>
                <a:spcPts val="0"/>
              </a:spcAft>
              <a:buSzPts val="1620"/>
              <a:buChar char="▪"/>
            </a:pPr>
            <a:r>
              <a:rPr lang="en-US"/>
              <a:t>Satellite imagery from the USGS makes it possible to identify man-made boundaries and routes, such as city limits and freeways.</a:t>
            </a:r>
            <a:endParaRPr/>
          </a:p>
        </p:txBody>
      </p:sp>
      <p:pic>
        <p:nvPicPr>
          <p:cNvPr id="570" name="Google Shape;570;g79055a3808_2_155"/>
          <p:cNvPicPr preferRelativeResize="0"/>
          <p:nvPr/>
        </p:nvPicPr>
        <p:blipFill>
          <a:blip r:embed="rId3">
            <a:alphaModFix/>
          </a:blip>
          <a:stretch>
            <a:fillRect/>
          </a:stretch>
        </p:blipFill>
        <p:spPr>
          <a:xfrm>
            <a:off x="1127400" y="1579325"/>
            <a:ext cx="4939651" cy="4609371"/>
          </a:xfrm>
          <a:prstGeom prst="rect">
            <a:avLst/>
          </a:prstGeom>
          <a:noFill/>
          <a:ln>
            <a:noFill/>
          </a:ln>
        </p:spPr>
      </p:pic>
      <p:sp>
        <p:nvSpPr>
          <p:cNvPr id="571" name="Google Shape;571;g79055a3808_2_155"/>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g75d178b429_0_17"/>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rPr lang="en-US"/>
              <a:t>Creating a 3-D Map</a:t>
            </a:r>
            <a:endParaRPr/>
          </a:p>
        </p:txBody>
      </p:sp>
      <p:sp>
        <p:nvSpPr>
          <p:cNvPr id="578" name="Google Shape;578;g75d178b429_0_17"/>
          <p:cNvSpPr txBox="1"/>
          <p:nvPr>
            <p:ph idx="1" type="body"/>
          </p:nvPr>
        </p:nvSpPr>
        <p:spPr>
          <a:xfrm>
            <a:off x="1534726" y="2052125"/>
            <a:ext cx="9035400" cy="39978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a:p>
            <a:pPr indent="0" lvl="0" marL="457200" rtl="0" algn="l">
              <a:spcBef>
                <a:spcPts val="1000"/>
              </a:spcBef>
              <a:spcAft>
                <a:spcPts val="0"/>
              </a:spcAft>
              <a:buNone/>
            </a:pPr>
            <a:r>
              <a:t/>
            </a:r>
            <a:endParaRPr/>
          </a:p>
        </p:txBody>
      </p:sp>
      <p:pic>
        <p:nvPicPr>
          <p:cNvPr id="579" name="Google Shape;579;g75d178b429_0_17"/>
          <p:cNvPicPr preferRelativeResize="0"/>
          <p:nvPr/>
        </p:nvPicPr>
        <p:blipFill>
          <a:blip r:embed="rId3">
            <a:alphaModFix/>
          </a:blip>
          <a:stretch>
            <a:fillRect/>
          </a:stretch>
        </p:blipFill>
        <p:spPr>
          <a:xfrm>
            <a:off x="1542222" y="1787725"/>
            <a:ext cx="9107576" cy="4340450"/>
          </a:xfrm>
          <a:prstGeom prst="rect">
            <a:avLst/>
          </a:prstGeom>
          <a:noFill/>
          <a:ln>
            <a:noFill/>
          </a:ln>
        </p:spPr>
      </p:pic>
      <p:sp>
        <p:nvSpPr>
          <p:cNvPr id="580" name="Google Shape;580;g75d178b429_0_17"/>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g7ac311e265_0_0"/>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rPr lang="en-US"/>
              <a:t>Creating a Viewshed</a:t>
            </a:r>
            <a:endParaRPr/>
          </a:p>
        </p:txBody>
      </p:sp>
      <p:sp>
        <p:nvSpPr>
          <p:cNvPr id="587" name="Google Shape;587;g7ac311e265_0_0"/>
          <p:cNvSpPr txBox="1"/>
          <p:nvPr>
            <p:ph idx="1" type="body"/>
          </p:nvPr>
        </p:nvSpPr>
        <p:spPr>
          <a:xfrm>
            <a:off x="2773599" y="2052116"/>
            <a:ext cx="7796400" cy="3997800"/>
          </a:xfrm>
          <a:prstGeom prst="rect">
            <a:avLst/>
          </a:prstGeom>
        </p:spPr>
        <p:txBody>
          <a:bodyPr anchorCtr="0" anchor="t" bIns="45700" lIns="91425" spcFirstLastPara="1" rIns="91425" wrap="square" tIns="45700">
            <a:noAutofit/>
          </a:bodyPr>
          <a:lstStyle/>
          <a:p>
            <a:pPr indent="-331470" lvl="0" marL="457200" rtl="0" algn="l">
              <a:lnSpc>
                <a:spcPct val="115000"/>
              </a:lnSpc>
              <a:spcBef>
                <a:spcPts val="1000"/>
              </a:spcBef>
              <a:spcAft>
                <a:spcPts val="0"/>
              </a:spcAft>
              <a:buSzPts val="1620"/>
              <a:buChar char="▪"/>
            </a:pPr>
            <a:r>
              <a:rPr lang="en-US"/>
              <a:t>In MATLAB, the viewshed() function tests each point’s line of sight from the observation point, and returns 1 if clear or 0 if obscured.</a:t>
            </a:r>
            <a:endParaRPr/>
          </a:p>
          <a:p>
            <a:pPr indent="-331470" lvl="0" marL="457200" rtl="0" algn="l">
              <a:lnSpc>
                <a:spcPct val="115000"/>
              </a:lnSpc>
              <a:spcBef>
                <a:spcPts val="1000"/>
              </a:spcBef>
              <a:spcAft>
                <a:spcPts val="0"/>
              </a:spcAft>
              <a:buSzPts val="1620"/>
              <a:buChar char="▪"/>
            </a:pPr>
            <a:r>
              <a:rPr lang="en-US"/>
              <a:t>How does it do this?</a:t>
            </a:r>
            <a:endParaRPr/>
          </a:p>
        </p:txBody>
      </p:sp>
      <p:sp>
        <p:nvSpPr>
          <p:cNvPr id="588" name="Google Shape;588;g7ac311e265_0_0"/>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g79055a3808_2_161"/>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lang="en-US"/>
              <a:t>Applying a Viewshed to a Map</a:t>
            </a:r>
            <a:endParaRPr/>
          </a:p>
        </p:txBody>
      </p:sp>
      <p:sp>
        <p:nvSpPr>
          <p:cNvPr id="595" name="Google Shape;595;g79055a3808_2_161"/>
          <p:cNvSpPr txBox="1"/>
          <p:nvPr>
            <p:ph idx="1" type="body"/>
          </p:nvPr>
        </p:nvSpPr>
        <p:spPr>
          <a:xfrm>
            <a:off x="6569425" y="3721575"/>
            <a:ext cx="4634700" cy="2578200"/>
          </a:xfrm>
          <a:prstGeom prst="rect">
            <a:avLst/>
          </a:prstGeom>
          <a:noFill/>
          <a:ln>
            <a:noFill/>
          </a:ln>
        </p:spPr>
        <p:txBody>
          <a:bodyPr anchorCtr="0" anchor="t" bIns="45700" lIns="91425" spcFirstLastPara="1" rIns="91425" wrap="square" tIns="45700">
            <a:noAutofit/>
          </a:bodyPr>
          <a:lstStyle/>
          <a:p>
            <a:pPr indent="-331470" lvl="0" marL="457200" rtl="0" algn="l">
              <a:lnSpc>
                <a:spcPct val="120000"/>
              </a:lnSpc>
              <a:spcBef>
                <a:spcPts val="1000"/>
              </a:spcBef>
              <a:spcAft>
                <a:spcPts val="0"/>
              </a:spcAft>
              <a:buSzPts val="1620"/>
              <a:buChar char="▪"/>
            </a:pPr>
            <a:r>
              <a:rPr lang="en-US"/>
              <a:t>Any areas with an obstructed line of sight from the observation point are darkened, in order to show how the viewshed appears on a map.</a:t>
            </a:r>
            <a:endParaRPr/>
          </a:p>
        </p:txBody>
      </p:sp>
      <p:pic>
        <p:nvPicPr>
          <p:cNvPr id="596" name="Google Shape;596;g79055a3808_2_161"/>
          <p:cNvPicPr preferRelativeResize="0"/>
          <p:nvPr/>
        </p:nvPicPr>
        <p:blipFill>
          <a:blip r:embed="rId3">
            <a:alphaModFix/>
          </a:blip>
          <a:stretch>
            <a:fillRect/>
          </a:stretch>
        </p:blipFill>
        <p:spPr>
          <a:xfrm>
            <a:off x="1364850" y="1640893"/>
            <a:ext cx="5204563" cy="4820250"/>
          </a:xfrm>
          <a:prstGeom prst="rect">
            <a:avLst/>
          </a:prstGeom>
          <a:noFill/>
          <a:ln>
            <a:noFill/>
          </a:ln>
        </p:spPr>
      </p:pic>
      <p:cxnSp>
        <p:nvCxnSpPr>
          <p:cNvPr id="597" name="Google Shape;597;g79055a3808_2_161"/>
          <p:cNvCxnSpPr/>
          <p:nvPr/>
        </p:nvCxnSpPr>
        <p:spPr>
          <a:xfrm flipH="1">
            <a:off x="5186675" y="3086975"/>
            <a:ext cx="1971000" cy="1325400"/>
          </a:xfrm>
          <a:prstGeom prst="straightConnector1">
            <a:avLst/>
          </a:prstGeom>
          <a:noFill/>
          <a:ln cap="flat" cmpd="sng" w="19050">
            <a:solidFill>
              <a:srgbClr val="FFFF00"/>
            </a:solidFill>
            <a:prstDash val="solid"/>
            <a:round/>
            <a:headEnd len="med" w="med" type="none"/>
            <a:tailEnd len="med" w="med" type="triangle"/>
          </a:ln>
        </p:spPr>
      </p:cxnSp>
      <p:sp>
        <p:nvSpPr>
          <p:cNvPr id="598" name="Google Shape;598;g79055a3808_2_161"/>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
        <p:nvSpPr>
          <p:cNvPr id="599" name="Google Shape;599;g79055a3808_2_161"/>
          <p:cNvSpPr txBox="1"/>
          <p:nvPr/>
        </p:nvSpPr>
        <p:spPr>
          <a:xfrm>
            <a:off x="6942850" y="2614400"/>
            <a:ext cx="3524400" cy="991500"/>
          </a:xfrm>
          <a:prstGeom prst="rect">
            <a:avLst/>
          </a:prstGeom>
          <a:noFill/>
          <a:ln>
            <a:noFill/>
          </a:ln>
        </p:spPr>
        <p:txBody>
          <a:bodyPr anchorCtr="0" anchor="t" bIns="91425" lIns="91425" spcFirstLastPara="1" rIns="91425" wrap="square" tIns="91425">
            <a:noAutofit/>
          </a:bodyPr>
          <a:lstStyle/>
          <a:p>
            <a:pPr indent="0" lvl="0" marL="0" rtl="0" algn="r">
              <a:lnSpc>
                <a:spcPct val="120000"/>
              </a:lnSpc>
              <a:spcBef>
                <a:spcPts val="1000"/>
              </a:spcBef>
              <a:spcAft>
                <a:spcPts val="600"/>
              </a:spcAft>
              <a:buNone/>
            </a:pPr>
            <a:r>
              <a:rPr lang="en-US" sz="2000">
                <a:solidFill>
                  <a:schemeClr val="lt1"/>
                </a:solidFill>
              </a:rPr>
              <a:t>Observer point for viewshed</a:t>
            </a:r>
            <a:endParaRPr sz="20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g79055a3808_2_173"/>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lang="en-US"/>
              <a:t>A Changing Viewshed</a:t>
            </a:r>
            <a:endParaRPr/>
          </a:p>
        </p:txBody>
      </p:sp>
      <p:sp>
        <p:nvSpPr>
          <p:cNvPr id="606" name="Google Shape;606;g79055a3808_2_173"/>
          <p:cNvSpPr txBox="1"/>
          <p:nvPr>
            <p:ph idx="1" type="body"/>
          </p:nvPr>
        </p:nvSpPr>
        <p:spPr>
          <a:xfrm>
            <a:off x="2773599" y="2052116"/>
            <a:ext cx="7796400" cy="3997800"/>
          </a:xfrm>
          <a:prstGeom prst="rect">
            <a:avLst/>
          </a:prstGeom>
          <a:noFill/>
          <a:ln>
            <a:noFill/>
          </a:ln>
        </p:spPr>
        <p:txBody>
          <a:bodyPr anchorCtr="0" anchor="t" bIns="45700" lIns="91425" spcFirstLastPara="1" rIns="91425" wrap="square" tIns="45700">
            <a:noAutofit/>
          </a:bodyPr>
          <a:lstStyle/>
          <a:p>
            <a:pPr indent="-331470" lvl="0" marL="457200" rtl="0" algn="l">
              <a:lnSpc>
                <a:spcPct val="120000"/>
              </a:lnSpc>
              <a:spcBef>
                <a:spcPts val="1000"/>
              </a:spcBef>
              <a:spcAft>
                <a:spcPts val="0"/>
              </a:spcAft>
              <a:buSzPts val="1620"/>
              <a:buChar char="▪"/>
            </a:pPr>
            <a:r>
              <a:rPr lang="en-US"/>
              <a:t>How does line of sight change due to potential obstructions, temporary (storms, aircraft) or permanent (growing trees, new buildings)?</a:t>
            </a:r>
            <a:endParaRPr/>
          </a:p>
          <a:p>
            <a:pPr indent="-331470" lvl="0" marL="457200" rtl="0" algn="l">
              <a:spcBef>
                <a:spcPts val="1000"/>
              </a:spcBef>
              <a:spcAft>
                <a:spcPts val="1000"/>
              </a:spcAft>
              <a:buSzPts val="1620"/>
              <a:buChar char="▪"/>
            </a:pPr>
            <a:r>
              <a:rPr lang="en-US"/>
              <a:t>How does the viewshed change when the observation point changes?</a:t>
            </a:r>
            <a:endParaRPr/>
          </a:p>
        </p:txBody>
      </p:sp>
      <p:sp>
        <p:nvSpPr>
          <p:cNvPr id="607" name="Google Shape;607;g79055a3808_2_173"/>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g75d178b429_0_0"/>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rPr lang="en-US"/>
              <a:t>A Moving Observation Point, Visualized</a:t>
            </a:r>
            <a:endParaRPr/>
          </a:p>
        </p:txBody>
      </p:sp>
      <p:sp>
        <p:nvSpPr>
          <p:cNvPr id="614" name="Google Shape;614;g75d178b429_0_0"/>
          <p:cNvSpPr txBox="1"/>
          <p:nvPr>
            <p:ph idx="1" type="body"/>
          </p:nvPr>
        </p:nvSpPr>
        <p:spPr>
          <a:xfrm>
            <a:off x="6345700" y="1885350"/>
            <a:ext cx="4593900" cy="3997800"/>
          </a:xfrm>
          <a:prstGeom prst="rect">
            <a:avLst/>
          </a:prstGeom>
        </p:spPr>
        <p:txBody>
          <a:bodyPr anchorCtr="0" anchor="t" bIns="45700" lIns="91425" spcFirstLastPara="1" rIns="91425" wrap="square" tIns="45700">
            <a:noAutofit/>
          </a:bodyPr>
          <a:lstStyle/>
          <a:p>
            <a:pPr indent="-331470" lvl="0" marL="457200" rtl="0" algn="l">
              <a:spcBef>
                <a:spcPts val="1000"/>
              </a:spcBef>
              <a:spcAft>
                <a:spcPts val="0"/>
              </a:spcAft>
              <a:buSzPts val="1620"/>
              <a:buChar char="▪"/>
            </a:pPr>
            <a:r>
              <a:rPr lang="en-US"/>
              <a:t>The observation point from earlier was taken, and moved southwest in 1/1200 degree (≈20 m) increments.</a:t>
            </a:r>
            <a:endParaRPr/>
          </a:p>
          <a:p>
            <a:pPr indent="0" lvl="0" marL="457200" rtl="0" algn="l">
              <a:lnSpc>
                <a:spcPct val="100000"/>
              </a:lnSpc>
              <a:spcBef>
                <a:spcPts val="1000"/>
              </a:spcBef>
              <a:spcAft>
                <a:spcPts val="0"/>
              </a:spcAft>
              <a:buNone/>
            </a:pPr>
            <a:r>
              <a:t/>
            </a:r>
            <a:endParaRPr/>
          </a:p>
          <a:p>
            <a:pPr indent="-331470" lvl="0" marL="457200" rtl="0" algn="l">
              <a:spcBef>
                <a:spcPts val="1000"/>
              </a:spcBef>
              <a:spcAft>
                <a:spcPts val="0"/>
              </a:spcAft>
              <a:buSzPts val="1620"/>
              <a:buChar char="▪"/>
            </a:pPr>
            <a:r>
              <a:rPr lang="en-US"/>
              <a:t>As the observation point moves southwest down the mountain, the lower elevation causes many lines of sight to be blocked, shrinking the viewshed.</a:t>
            </a:r>
            <a:endParaRPr/>
          </a:p>
        </p:txBody>
      </p:sp>
      <p:pic>
        <p:nvPicPr>
          <p:cNvPr id="615" name="Google Shape;615;g75d178b429_0_0"/>
          <p:cNvPicPr preferRelativeResize="0"/>
          <p:nvPr/>
        </p:nvPicPr>
        <p:blipFill>
          <a:blip r:embed="rId3">
            <a:alphaModFix/>
          </a:blip>
          <a:stretch>
            <a:fillRect/>
          </a:stretch>
        </p:blipFill>
        <p:spPr>
          <a:xfrm>
            <a:off x="1104550" y="1885343"/>
            <a:ext cx="5330401" cy="3997800"/>
          </a:xfrm>
          <a:prstGeom prst="rect">
            <a:avLst/>
          </a:prstGeom>
          <a:noFill/>
          <a:ln>
            <a:noFill/>
          </a:ln>
        </p:spPr>
      </p:pic>
      <p:sp>
        <p:nvSpPr>
          <p:cNvPr id="616" name="Google Shape;616;g75d178b429_0_0"/>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g79055a3808_2_179"/>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lang="en-US"/>
              <a:t>In Summary...</a:t>
            </a:r>
            <a:endParaRPr/>
          </a:p>
        </p:txBody>
      </p:sp>
      <p:sp>
        <p:nvSpPr>
          <p:cNvPr id="623" name="Google Shape;623;g79055a3808_2_179"/>
          <p:cNvSpPr txBox="1"/>
          <p:nvPr>
            <p:ph idx="1" type="body"/>
          </p:nvPr>
        </p:nvSpPr>
        <p:spPr>
          <a:xfrm>
            <a:off x="2773799" y="1539816"/>
            <a:ext cx="7796400" cy="3997800"/>
          </a:xfrm>
          <a:prstGeom prst="rect">
            <a:avLst/>
          </a:prstGeom>
          <a:noFill/>
          <a:ln>
            <a:noFill/>
          </a:ln>
        </p:spPr>
        <p:txBody>
          <a:bodyPr anchorCtr="0" anchor="t" bIns="45700" lIns="91425" spcFirstLastPara="1" rIns="91425" wrap="square" tIns="45700">
            <a:noAutofit/>
          </a:bodyPr>
          <a:lstStyle/>
          <a:p>
            <a:pPr indent="-331470" lvl="0" marL="457200" rtl="0" algn="l">
              <a:lnSpc>
                <a:spcPct val="120000"/>
              </a:lnSpc>
              <a:spcBef>
                <a:spcPts val="1000"/>
              </a:spcBef>
              <a:spcAft>
                <a:spcPts val="0"/>
              </a:spcAft>
              <a:buSzPts val="1620"/>
              <a:buChar char="▪"/>
            </a:pPr>
            <a:r>
              <a:rPr lang="en-US"/>
              <a:t>Line of sight: The line between an observation/transmitting point and a viewed/receiving point, which can be either clear or obstructed.</a:t>
            </a:r>
            <a:endParaRPr/>
          </a:p>
          <a:p>
            <a:pPr indent="-331470" lvl="0" marL="457200" rtl="0" algn="l">
              <a:lnSpc>
                <a:spcPct val="120000"/>
              </a:lnSpc>
              <a:spcBef>
                <a:spcPts val="1000"/>
              </a:spcBef>
              <a:spcAft>
                <a:spcPts val="0"/>
              </a:spcAft>
              <a:buSzPts val="1620"/>
              <a:buChar char="▪"/>
            </a:pPr>
            <a:r>
              <a:rPr lang="en-US"/>
              <a:t>Viewshed: The collection of all possible clear lines of sight from a given observation point.</a:t>
            </a:r>
            <a:endParaRPr/>
          </a:p>
          <a:p>
            <a:pPr indent="-331470" lvl="0" marL="457200" rtl="0" algn="l">
              <a:lnSpc>
                <a:spcPct val="120000"/>
              </a:lnSpc>
              <a:spcBef>
                <a:spcPts val="1000"/>
              </a:spcBef>
              <a:spcAft>
                <a:spcPts val="0"/>
              </a:spcAft>
              <a:buSzPts val="1620"/>
              <a:buChar char="▪"/>
            </a:pPr>
            <a:r>
              <a:rPr lang="en-US"/>
              <a:t>Line of sight calculation can have real world consequences that affect human lives.</a:t>
            </a:r>
            <a:endParaRPr/>
          </a:p>
          <a:p>
            <a:pPr indent="-331470" lvl="0" marL="457200" rtl="0" algn="l">
              <a:lnSpc>
                <a:spcPct val="120000"/>
              </a:lnSpc>
              <a:spcBef>
                <a:spcPts val="0"/>
              </a:spcBef>
              <a:spcAft>
                <a:spcPts val="0"/>
              </a:spcAft>
              <a:buSzPts val="1620"/>
              <a:buChar char="▪"/>
            </a:pPr>
            <a:r>
              <a:rPr lang="en-US"/>
              <a:t>Viewsheds and the visibility of their individual lines of sight can be calculated in software like MATLAB.</a:t>
            </a:r>
            <a:endParaRPr/>
          </a:p>
          <a:p>
            <a:pPr indent="-331470" lvl="0" marL="457200" rtl="0" algn="l">
              <a:lnSpc>
                <a:spcPct val="120000"/>
              </a:lnSpc>
              <a:spcBef>
                <a:spcPts val="1000"/>
              </a:spcBef>
              <a:spcAft>
                <a:spcPts val="0"/>
              </a:spcAft>
              <a:buSzPts val="1620"/>
              <a:buChar char="▪"/>
            </a:pPr>
            <a:r>
              <a:rPr lang="en-US"/>
              <a:t>A moving observation point changes the shape of the corresponding viewshed.</a:t>
            </a:r>
            <a:endParaRPr/>
          </a:p>
        </p:txBody>
      </p:sp>
      <p:sp>
        <p:nvSpPr>
          <p:cNvPr id="624" name="Google Shape;624;g79055a3808_2_179"/>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g79055a3808_2_99"/>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lang="en-US"/>
              <a:t>What is line of sight?</a:t>
            </a:r>
            <a:endParaRPr/>
          </a:p>
        </p:txBody>
      </p:sp>
      <p:sp>
        <p:nvSpPr>
          <p:cNvPr id="390" name="Google Shape;390;g79055a3808_2_99"/>
          <p:cNvSpPr txBox="1"/>
          <p:nvPr>
            <p:ph idx="1" type="body"/>
          </p:nvPr>
        </p:nvSpPr>
        <p:spPr>
          <a:xfrm>
            <a:off x="2773599" y="2052116"/>
            <a:ext cx="7796400" cy="3997800"/>
          </a:xfrm>
          <a:prstGeom prst="rect">
            <a:avLst/>
          </a:prstGeom>
          <a:noFill/>
          <a:ln>
            <a:noFill/>
          </a:ln>
        </p:spPr>
        <p:txBody>
          <a:bodyPr anchorCtr="0" anchor="ctr" bIns="45700" lIns="91425" spcFirstLastPara="1" rIns="91425" wrap="square" tIns="45700">
            <a:noAutofit/>
          </a:bodyPr>
          <a:lstStyle/>
          <a:p>
            <a:pPr indent="0" lvl="0" marL="0" rtl="0" algn="l">
              <a:lnSpc>
                <a:spcPct val="120000"/>
              </a:lnSpc>
              <a:spcBef>
                <a:spcPts val="1000"/>
              </a:spcBef>
              <a:spcAft>
                <a:spcPts val="0"/>
              </a:spcAft>
              <a:buNone/>
            </a:pPr>
            <a:r>
              <a:t/>
            </a:r>
            <a:endParaRPr b="1"/>
          </a:p>
          <a:p>
            <a:pPr indent="-331470" lvl="0" marL="457200" rtl="0" algn="l">
              <a:lnSpc>
                <a:spcPct val="120000"/>
              </a:lnSpc>
              <a:spcBef>
                <a:spcPts val="1000"/>
              </a:spcBef>
              <a:spcAft>
                <a:spcPts val="0"/>
              </a:spcAft>
              <a:buSzPts val="1620"/>
              <a:buChar char="▪"/>
            </a:pPr>
            <a:r>
              <a:rPr lang="en-US"/>
              <a:t>A</a:t>
            </a:r>
            <a:r>
              <a:rPr lang="en-US"/>
              <a:t> line from an observer's eye to a distant visible point</a:t>
            </a:r>
            <a:endParaRPr/>
          </a:p>
          <a:p>
            <a:pPr indent="-331470" lvl="0" marL="457200" rtl="0" algn="l">
              <a:lnSpc>
                <a:spcPct val="120000"/>
              </a:lnSpc>
              <a:spcBef>
                <a:spcPts val="1000"/>
              </a:spcBef>
              <a:spcAft>
                <a:spcPts val="0"/>
              </a:spcAft>
              <a:buSzPts val="1620"/>
              <a:buChar char="▪"/>
            </a:pPr>
            <a:r>
              <a:rPr lang="en-US"/>
              <a:t>The line between two points </a:t>
            </a:r>
            <a:r>
              <a:rPr i="1" lang="en-US"/>
              <a:t>specifically</a:t>
            </a:r>
            <a:r>
              <a:rPr lang="en-US"/>
              <a:t> </a:t>
            </a:r>
            <a:r>
              <a:rPr b="1" lang="en-US"/>
              <a:t>: </a:t>
            </a:r>
            <a:r>
              <a:rPr lang="en-US"/>
              <a:t>the straight path between a transmitting antenna (as for radio or television signals) and a receiving antenna when unobstructed by the horizon</a:t>
            </a:r>
            <a:endParaRPr/>
          </a:p>
          <a:p>
            <a:pPr indent="0" lvl="0" marL="125729" rtl="0" algn="l">
              <a:lnSpc>
                <a:spcPct val="120000"/>
              </a:lnSpc>
              <a:spcBef>
                <a:spcPts val="1000"/>
              </a:spcBef>
              <a:spcAft>
                <a:spcPts val="0"/>
              </a:spcAft>
              <a:buSzPts val="1620"/>
              <a:buNone/>
            </a:pPr>
            <a:br>
              <a:rPr lang="en-US"/>
            </a:br>
            <a:endParaRPr/>
          </a:p>
        </p:txBody>
      </p:sp>
      <p:sp>
        <p:nvSpPr>
          <p:cNvPr id="391" name="Google Shape;391;g79055a3808_2_99"/>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g79055a3808_2_185"/>
          <p:cNvSpPr txBox="1"/>
          <p:nvPr>
            <p:ph type="title"/>
          </p:nvPr>
        </p:nvSpPr>
        <p:spPr>
          <a:xfrm>
            <a:off x="2611808" y="808056"/>
            <a:ext cx="7958400" cy="10773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lang="en-US"/>
              <a:t>References</a:t>
            </a:r>
            <a:endParaRPr/>
          </a:p>
        </p:txBody>
      </p:sp>
      <p:sp>
        <p:nvSpPr>
          <p:cNvPr id="631" name="Google Shape;631;g79055a3808_2_185"/>
          <p:cNvSpPr txBox="1"/>
          <p:nvPr>
            <p:ph idx="1" type="body"/>
          </p:nvPr>
        </p:nvSpPr>
        <p:spPr>
          <a:xfrm>
            <a:off x="2773599" y="2052116"/>
            <a:ext cx="7796400" cy="3997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SzPts val="1620"/>
              <a:buNone/>
            </a:pPr>
            <a:r>
              <a:rPr lang="en-US" sz="1600" u="sng">
                <a:solidFill>
                  <a:schemeClr val="hlink"/>
                </a:solidFill>
                <a:hlinkClick r:id="rId3"/>
              </a:rPr>
              <a:t>https://www.merriam-webster.com/dictionary/line%20of%20sight</a:t>
            </a:r>
            <a:endParaRPr sz="1600"/>
          </a:p>
          <a:p>
            <a:pPr indent="0" lvl="0" marL="0" rtl="0" algn="l">
              <a:lnSpc>
                <a:spcPct val="100000"/>
              </a:lnSpc>
              <a:spcBef>
                <a:spcPts val="1000"/>
              </a:spcBef>
              <a:spcAft>
                <a:spcPts val="0"/>
              </a:spcAft>
              <a:buClr>
                <a:srgbClr val="000000"/>
              </a:buClr>
              <a:buSzPts val="1400"/>
              <a:buFont typeface="Arial"/>
              <a:buNone/>
            </a:pPr>
            <a:r>
              <a:rPr lang="en-US" sz="1600" u="sng">
                <a:solidFill>
                  <a:schemeClr val="hlink"/>
                </a:solidFill>
                <a:hlinkClick r:id="rId4"/>
              </a:rPr>
              <a:t>https://gisgeography.com/line-of-sight-viewshed-visibility-analysis/</a:t>
            </a:r>
            <a:endParaRPr/>
          </a:p>
          <a:p>
            <a:pPr indent="0" lvl="0" marL="0" rtl="0" algn="l">
              <a:lnSpc>
                <a:spcPct val="100000"/>
              </a:lnSpc>
              <a:spcBef>
                <a:spcPts val="1000"/>
              </a:spcBef>
              <a:spcAft>
                <a:spcPts val="0"/>
              </a:spcAft>
              <a:buClr>
                <a:srgbClr val="000000"/>
              </a:buClr>
              <a:buSzPts val="1400"/>
              <a:buFont typeface="Arial"/>
              <a:buNone/>
            </a:pPr>
            <a:r>
              <a:rPr lang="en-US" sz="1600" u="sng">
                <a:solidFill>
                  <a:schemeClr val="hlink"/>
                </a:solidFill>
                <a:hlinkClick r:id="rId5"/>
              </a:rPr>
              <a:t>https://www.harrisgeospatial.com/docs/ViewshedAnalysis.html</a:t>
            </a:r>
            <a:endParaRPr sz="1600"/>
          </a:p>
          <a:p>
            <a:pPr indent="0" lvl="0" marL="0" rtl="0" algn="l">
              <a:lnSpc>
                <a:spcPct val="100000"/>
              </a:lnSpc>
              <a:spcBef>
                <a:spcPts val="1000"/>
              </a:spcBef>
              <a:spcAft>
                <a:spcPts val="0"/>
              </a:spcAft>
              <a:buSzPts val="1400"/>
              <a:buNone/>
            </a:pPr>
            <a:r>
              <a:rPr lang="en-US" sz="1600" u="sng">
                <a:solidFill>
                  <a:schemeClr val="hlink"/>
                </a:solidFill>
                <a:hlinkClick r:id="rId6"/>
              </a:rPr>
              <a:t>https://www.campbellsci.com/blog/line-of-sight-more-than-meets-eye</a:t>
            </a:r>
            <a:endParaRPr sz="1600"/>
          </a:p>
          <a:p>
            <a:pPr indent="0" lvl="0" marL="0" rtl="0" algn="l">
              <a:lnSpc>
                <a:spcPct val="100000"/>
              </a:lnSpc>
              <a:spcBef>
                <a:spcPts val="1000"/>
              </a:spcBef>
              <a:spcAft>
                <a:spcPts val="0"/>
              </a:spcAft>
              <a:buSzPts val="1400"/>
              <a:buNone/>
            </a:pPr>
            <a:r>
              <a:rPr lang="en-US" sz="1600" u="sng">
                <a:solidFill>
                  <a:schemeClr val="hlink"/>
                </a:solidFill>
                <a:hlinkClick r:id="rId7"/>
              </a:rPr>
              <a:t>http://www.webgis.com/terraindata.html</a:t>
            </a:r>
            <a:endParaRPr sz="1600"/>
          </a:p>
          <a:p>
            <a:pPr indent="0" lvl="0" marL="0" rtl="0" algn="l">
              <a:lnSpc>
                <a:spcPct val="100000"/>
              </a:lnSpc>
              <a:spcBef>
                <a:spcPts val="1000"/>
              </a:spcBef>
              <a:spcAft>
                <a:spcPts val="0"/>
              </a:spcAft>
              <a:buSzPts val="1400"/>
              <a:buNone/>
            </a:pPr>
            <a:r>
              <a:rPr lang="en-US" sz="1600" u="sng">
                <a:solidFill>
                  <a:schemeClr val="hlink"/>
                </a:solidFill>
                <a:hlinkClick r:id="rId8"/>
              </a:rPr>
              <a:t>https://www.mathworks.com/help/map/retrieve-data-from-web-map-server.html</a:t>
            </a:r>
            <a:endParaRPr sz="1600"/>
          </a:p>
          <a:p>
            <a:pPr indent="0" lvl="0" marL="0" rtl="0" algn="l">
              <a:lnSpc>
                <a:spcPct val="100000"/>
              </a:lnSpc>
              <a:spcBef>
                <a:spcPts val="1000"/>
              </a:spcBef>
              <a:spcAft>
                <a:spcPts val="0"/>
              </a:spcAft>
              <a:buClr>
                <a:schemeClr val="dk1"/>
              </a:buClr>
              <a:buSzPts val="1100"/>
              <a:buFont typeface="Arial"/>
              <a:buNone/>
            </a:pPr>
            <a:r>
              <a:rPr lang="en-US" sz="1600" u="sng">
                <a:solidFill>
                  <a:schemeClr val="hlink"/>
                </a:solidFill>
                <a:hlinkClick r:id="rId9"/>
              </a:rPr>
              <a:t>https://www.mdpi.com/2220-9964/4/4/2769/html</a:t>
            </a:r>
            <a:endParaRPr sz="1600"/>
          </a:p>
          <a:p>
            <a:pPr indent="0" lvl="0" marL="0" rtl="0" algn="l">
              <a:lnSpc>
                <a:spcPct val="100000"/>
              </a:lnSpc>
              <a:spcBef>
                <a:spcPts val="1000"/>
              </a:spcBef>
              <a:spcAft>
                <a:spcPts val="0"/>
              </a:spcAft>
              <a:buClr>
                <a:schemeClr val="dk1"/>
              </a:buClr>
              <a:buSzPts val="1400"/>
              <a:buFont typeface="Arial"/>
              <a:buNone/>
            </a:pPr>
            <a:r>
              <a:rPr lang="en-US" sz="1600" u="sng">
                <a:solidFill>
                  <a:schemeClr val="hlink"/>
                </a:solidFill>
                <a:hlinkClick r:id="rId10"/>
              </a:rPr>
              <a:t>https://www.scadacore.com/tools/rf-path/rf-line-of-sight/</a:t>
            </a:r>
            <a:endParaRPr sz="1600">
              <a:solidFill>
                <a:schemeClr val="dk1"/>
              </a:solidFill>
            </a:endParaRPr>
          </a:p>
          <a:p>
            <a:pPr indent="0" lvl="0" marL="0" rtl="0" algn="l">
              <a:lnSpc>
                <a:spcPct val="100000"/>
              </a:lnSpc>
              <a:spcBef>
                <a:spcPts val="1000"/>
              </a:spcBef>
              <a:spcAft>
                <a:spcPts val="0"/>
              </a:spcAft>
              <a:buClr>
                <a:schemeClr val="dk1"/>
              </a:buClr>
              <a:buSzPts val="1400"/>
              <a:buFont typeface="Arial"/>
              <a:buNone/>
            </a:pPr>
            <a:r>
              <a:rPr lang="en-US" sz="1600" u="sng">
                <a:solidFill>
                  <a:schemeClr val="hlink"/>
                </a:solidFill>
                <a:hlinkClick r:id="rId11"/>
              </a:rPr>
              <a:t>http://wisptools.net/tools-viewshed.php</a:t>
            </a:r>
            <a:endParaRPr sz="1600"/>
          </a:p>
        </p:txBody>
      </p:sp>
      <p:sp>
        <p:nvSpPr>
          <p:cNvPr id="632" name="Google Shape;632;g79055a3808_2_185"/>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7" name="Shape 637"/>
        <p:cNvGrpSpPr/>
        <p:nvPr/>
      </p:nvGrpSpPr>
      <p:grpSpPr>
        <a:xfrm>
          <a:off x="0" y="0"/>
          <a:ext cx="0" cy="0"/>
          <a:chOff x="0" y="0"/>
          <a:chExt cx="0" cy="0"/>
        </a:xfrm>
      </p:grpSpPr>
      <p:sp>
        <p:nvSpPr>
          <p:cNvPr id="638" name="Google Shape;638;g79055a3808_2_191"/>
          <p:cNvSpPr/>
          <p:nvPr/>
        </p:nvSpPr>
        <p:spPr>
          <a:xfrm>
            <a:off x="0" y="0"/>
            <a:ext cx="12189900" cy="68553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Skis on a slope" id="639" name="Google Shape;639;g79055a3808_2_191"/>
          <p:cNvPicPr preferRelativeResize="0"/>
          <p:nvPr/>
        </p:nvPicPr>
        <p:blipFill rotWithShape="1">
          <a:blip r:embed="rId4">
            <a:alphaModFix/>
          </a:blip>
          <a:srcRect b="0" l="0" r="0" t="0"/>
          <a:stretch/>
        </p:blipFill>
        <p:spPr>
          <a:xfrm flipH="1">
            <a:off x="0" y="0"/>
            <a:ext cx="12192000" cy="6855280"/>
          </a:xfrm>
          <a:prstGeom prst="rect">
            <a:avLst/>
          </a:prstGeom>
          <a:noFill/>
          <a:ln>
            <a:noFill/>
          </a:ln>
        </p:spPr>
      </p:pic>
      <p:pic>
        <p:nvPicPr>
          <p:cNvPr id="640" name="Google Shape;640;g79055a3808_2_191"/>
          <p:cNvPicPr preferRelativeResize="0"/>
          <p:nvPr/>
        </p:nvPicPr>
        <p:blipFill rotWithShape="1">
          <a:blip r:embed="rId5">
            <a:alphaModFix/>
          </a:blip>
          <a:srcRect b="0" l="0" r="0" t="0"/>
          <a:stretch/>
        </p:blipFill>
        <p:spPr>
          <a:xfrm>
            <a:off x="2831794" y="2105202"/>
            <a:ext cx="9360205" cy="4752798"/>
          </a:xfrm>
          <a:prstGeom prst="rect">
            <a:avLst/>
          </a:prstGeom>
          <a:noFill/>
          <a:ln>
            <a:noFill/>
          </a:ln>
        </p:spPr>
      </p:pic>
      <p:pic>
        <p:nvPicPr>
          <p:cNvPr id="641" name="Google Shape;641;g79055a3808_2_191"/>
          <p:cNvPicPr preferRelativeResize="0"/>
          <p:nvPr/>
        </p:nvPicPr>
        <p:blipFill rotWithShape="1">
          <a:blip r:embed="rId6">
            <a:alphaModFix/>
          </a:blip>
          <a:srcRect b="0" l="0" r="0" t="0"/>
          <a:stretch/>
        </p:blipFill>
        <p:spPr>
          <a:xfrm>
            <a:off x="0" y="0"/>
            <a:ext cx="12189869" cy="6858001"/>
          </a:xfrm>
          <a:prstGeom prst="rect">
            <a:avLst/>
          </a:prstGeom>
          <a:noFill/>
          <a:ln>
            <a:noFill/>
          </a:ln>
        </p:spPr>
      </p:pic>
      <p:sp>
        <p:nvSpPr>
          <p:cNvPr id="642" name="Google Shape;642;g79055a3808_2_191"/>
          <p:cNvSpPr/>
          <p:nvPr/>
        </p:nvSpPr>
        <p:spPr>
          <a:xfrm>
            <a:off x="0" y="0"/>
            <a:ext cx="9642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3" name="Google Shape;643;g79055a3808_2_191"/>
          <p:cNvSpPr/>
          <p:nvPr/>
        </p:nvSpPr>
        <p:spPr>
          <a:xfrm>
            <a:off x="962042" y="0"/>
            <a:ext cx="45600"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4" name="Google Shape;644;g79055a3808_2_191"/>
          <p:cNvSpPr/>
          <p:nvPr/>
        </p:nvSpPr>
        <p:spPr>
          <a:xfrm>
            <a:off x="1007535" y="0"/>
            <a:ext cx="4431600" cy="6858000"/>
          </a:xfrm>
          <a:prstGeom prst="rect">
            <a:avLst/>
          </a:prstGeom>
          <a:solidFill>
            <a:schemeClr val="dk2">
              <a:alpha val="9137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5" name="Google Shape;645;g79055a3808_2_191"/>
          <p:cNvSpPr/>
          <p:nvPr>
            <p:ph type="title"/>
          </p:nvPr>
        </p:nvSpPr>
        <p:spPr>
          <a:xfrm>
            <a:off x="225600" y="755916"/>
            <a:ext cx="5893800" cy="1875900"/>
          </a:xfrm>
          <a:prstGeom prst="parallelogram">
            <a:avLst>
              <a:gd fmla="val 102136" name="adj"/>
            </a:avLst>
          </a:prstGeom>
          <a:solidFill>
            <a:schemeClr val="lt1">
              <a:alpha val="9411"/>
            </a:schemeClr>
          </a:solidFill>
          <a:ln>
            <a:noFill/>
          </a:ln>
        </p:spPr>
        <p:txBody>
          <a:bodyPr anchorCtr="0" anchor="ctr" bIns="45700" lIns="504000" spcFirstLastPara="1" rIns="91425" wrap="square" tIns="108000">
            <a:noAutofit/>
          </a:bodyPr>
          <a:lstStyle/>
          <a:p>
            <a:pPr indent="0" lvl="0" marL="0" rtl="0" algn="l">
              <a:lnSpc>
                <a:spcPct val="90000"/>
              </a:lnSpc>
              <a:spcBef>
                <a:spcPts val="0"/>
              </a:spcBef>
              <a:spcAft>
                <a:spcPts val="0"/>
              </a:spcAft>
              <a:buClr>
                <a:schemeClr val="lt1"/>
              </a:buClr>
              <a:buSzPts val="5400"/>
              <a:buFont typeface="Arial"/>
              <a:buNone/>
            </a:pPr>
            <a:r>
              <a:rPr b="1" lang="en-US" sz="5400"/>
              <a:t>Thank You</a:t>
            </a:r>
            <a:endParaRPr/>
          </a:p>
        </p:txBody>
      </p:sp>
      <p:sp>
        <p:nvSpPr>
          <p:cNvPr id="646" name="Google Shape;646;g79055a3808_2_191"/>
          <p:cNvSpPr txBox="1"/>
          <p:nvPr/>
        </p:nvSpPr>
        <p:spPr>
          <a:xfrm>
            <a:off x="1550645" y="641225"/>
            <a:ext cx="4155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accent6"/>
                </a:solidFill>
                <a:latin typeface="Noto Sans Symbols"/>
                <a:ea typeface="Noto Sans Symbols"/>
                <a:cs typeface="Noto Sans Symbols"/>
                <a:sym typeface="Noto Sans Symbols"/>
              </a:rPr>
              <a:t>◤</a:t>
            </a:r>
            <a:endParaRPr b="0" i="0" sz="1000" u="none" cap="none" strike="noStrike">
              <a:solidFill>
                <a:schemeClr val="accent6"/>
              </a:solidFill>
              <a:latin typeface="Arial"/>
              <a:ea typeface="Arial"/>
              <a:cs typeface="Arial"/>
              <a:sym typeface="Arial"/>
            </a:endParaRPr>
          </a:p>
        </p:txBody>
      </p:sp>
      <p:sp>
        <p:nvSpPr>
          <p:cNvPr id="647" name="Google Shape;647;g79055a3808_2_191"/>
          <p:cNvSpPr txBox="1"/>
          <p:nvPr>
            <p:ph idx="1" type="body"/>
          </p:nvPr>
        </p:nvSpPr>
        <p:spPr>
          <a:xfrm>
            <a:off x="1683893" y="2564811"/>
            <a:ext cx="3777300" cy="3878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20000"/>
              </a:lnSpc>
              <a:spcBef>
                <a:spcPts val="0"/>
              </a:spcBef>
              <a:spcAft>
                <a:spcPts val="0"/>
              </a:spcAft>
              <a:buSzPts val="1620"/>
              <a:buNone/>
            </a:pPr>
            <a:r>
              <a:t/>
            </a:r>
            <a:endParaRPr/>
          </a:p>
        </p:txBody>
      </p:sp>
      <p:sp>
        <p:nvSpPr>
          <p:cNvPr id="648" name="Google Shape;648;g79055a3808_2_191"/>
          <p:cNvSpPr/>
          <p:nvPr/>
        </p:nvSpPr>
        <p:spPr>
          <a:xfrm>
            <a:off x="5433755" y="0"/>
            <a:ext cx="27300"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49" name="Google Shape;649;g79055a3808_2_191"/>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g79055a3808_7_6"/>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398" name="Google Shape;398;g79055a3808_7_6"/>
          <p:cNvSpPr txBox="1"/>
          <p:nvPr>
            <p:ph idx="1" type="body"/>
          </p:nvPr>
        </p:nvSpPr>
        <p:spPr>
          <a:xfrm>
            <a:off x="2400749" y="1159541"/>
            <a:ext cx="7796400" cy="39978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399" name="Google Shape;399;g79055a3808_7_6"/>
          <p:cNvSpPr txBox="1"/>
          <p:nvPr/>
        </p:nvSpPr>
        <p:spPr>
          <a:xfrm>
            <a:off x="836075" y="6191400"/>
            <a:ext cx="55134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79055a3808_7_6"/>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401" name="Google Shape;401;g79055a3808_7_6"/>
          <p:cNvPicPr preferRelativeResize="0"/>
          <p:nvPr/>
        </p:nvPicPr>
        <p:blipFill>
          <a:blip r:embed="rId3">
            <a:alphaModFix/>
          </a:blip>
          <a:stretch>
            <a:fillRect/>
          </a:stretch>
        </p:blipFill>
        <p:spPr>
          <a:xfrm>
            <a:off x="794990" y="0"/>
            <a:ext cx="10881171" cy="6858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g7aba2ec1dd_0_1"/>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408" name="Google Shape;408;g7aba2ec1dd_0_1"/>
          <p:cNvSpPr txBox="1"/>
          <p:nvPr>
            <p:ph idx="1" type="body"/>
          </p:nvPr>
        </p:nvSpPr>
        <p:spPr>
          <a:xfrm>
            <a:off x="2773599" y="2052116"/>
            <a:ext cx="7796400" cy="39978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409" name="Google Shape;409;g7aba2ec1dd_0_1"/>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410" name="Google Shape;410;g7aba2ec1dd_0_1"/>
          <p:cNvPicPr preferRelativeResize="0"/>
          <p:nvPr/>
        </p:nvPicPr>
        <p:blipFill>
          <a:blip r:embed="rId3">
            <a:alphaModFix/>
          </a:blip>
          <a:stretch>
            <a:fillRect/>
          </a:stretch>
        </p:blipFill>
        <p:spPr>
          <a:xfrm>
            <a:off x="794990" y="0"/>
            <a:ext cx="10881171" cy="6858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g7aba2ec1dd_0_12"/>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t/>
            </a:r>
            <a:endParaRPr/>
          </a:p>
        </p:txBody>
      </p:sp>
      <p:sp>
        <p:nvSpPr>
          <p:cNvPr id="417" name="Google Shape;417;g7aba2ec1dd_0_12"/>
          <p:cNvSpPr txBox="1"/>
          <p:nvPr>
            <p:ph idx="1" type="body"/>
          </p:nvPr>
        </p:nvSpPr>
        <p:spPr>
          <a:xfrm>
            <a:off x="2773599" y="2052116"/>
            <a:ext cx="7796400" cy="39978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418" name="Google Shape;418;g7aba2ec1dd_0_12"/>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9" name="Google Shape;419;g7aba2ec1dd_0_12"/>
          <p:cNvPicPr preferRelativeResize="0"/>
          <p:nvPr/>
        </p:nvPicPr>
        <p:blipFill>
          <a:blip r:embed="rId3">
            <a:alphaModFix/>
          </a:blip>
          <a:stretch>
            <a:fillRect/>
          </a:stretch>
        </p:blipFill>
        <p:spPr>
          <a:xfrm>
            <a:off x="794990" y="0"/>
            <a:ext cx="10881171" cy="6858001"/>
          </a:xfrm>
          <a:prstGeom prst="rect">
            <a:avLst/>
          </a:prstGeom>
          <a:noFill/>
          <a:ln>
            <a:noFill/>
          </a:ln>
        </p:spPr>
      </p:pic>
      <p:pic>
        <p:nvPicPr>
          <p:cNvPr id="420" name="Google Shape;420;g7aba2ec1dd_0_12"/>
          <p:cNvPicPr preferRelativeResize="0"/>
          <p:nvPr/>
        </p:nvPicPr>
        <p:blipFill>
          <a:blip r:embed="rId4">
            <a:alphaModFix/>
          </a:blip>
          <a:stretch>
            <a:fillRect/>
          </a:stretch>
        </p:blipFill>
        <p:spPr>
          <a:xfrm>
            <a:off x="5223519" y="808051"/>
            <a:ext cx="2054481" cy="86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g7aba2ec1dd_0_32"/>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27" name="Google Shape;427;g7aba2ec1dd_0_32"/>
          <p:cNvSpPr txBox="1"/>
          <p:nvPr>
            <p:ph idx="1" type="body"/>
          </p:nvPr>
        </p:nvSpPr>
        <p:spPr>
          <a:xfrm>
            <a:off x="2773599" y="2052116"/>
            <a:ext cx="7796400" cy="39978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428" name="Google Shape;428;g7aba2ec1dd_0_32"/>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429" name="Google Shape;429;g7aba2ec1dd_0_32"/>
          <p:cNvPicPr preferRelativeResize="0"/>
          <p:nvPr/>
        </p:nvPicPr>
        <p:blipFill>
          <a:blip r:embed="rId3">
            <a:alphaModFix/>
          </a:blip>
          <a:stretch>
            <a:fillRect/>
          </a:stretch>
        </p:blipFill>
        <p:spPr>
          <a:xfrm>
            <a:off x="794990" y="0"/>
            <a:ext cx="10881171" cy="6858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g7aba2ec1dd_0_47"/>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436" name="Google Shape;436;g7aba2ec1dd_0_47"/>
          <p:cNvSpPr txBox="1"/>
          <p:nvPr>
            <p:ph idx="1" type="body"/>
          </p:nvPr>
        </p:nvSpPr>
        <p:spPr>
          <a:xfrm>
            <a:off x="2773599" y="2052116"/>
            <a:ext cx="7796400" cy="39978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437" name="Google Shape;437;g7aba2ec1dd_0_47"/>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8" name="Google Shape;438;g7aba2ec1dd_0_47"/>
          <p:cNvPicPr preferRelativeResize="0"/>
          <p:nvPr/>
        </p:nvPicPr>
        <p:blipFill>
          <a:blip r:embed="rId3">
            <a:alphaModFix/>
          </a:blip>
          <a:stretch>
            <a:fillRect/>
          </a:stretch>
        </p:blipFill>
        <p:spPr>
          <a:xfrm>
            <a:off x="794990" y="0"/>
            <a:ext cx="10881171" cy="6858001"/>
          </a:xfrm>
          <a:prstGeom prst="rect">
            <a:avLst/>
          </a:prstGeom>
          <a:noFill/>
          <a:ln>
            <a:noFill/>
          </a:ln>
        </p:spPr>
      </p:pic>
      <p:pic>
        <p:nvPicPr>
          <p:cNvPr id="439" name="Google Shape;439;g7aba2ec1dd_0_47"/>
          <p:cNvPicPr preferRelativeResize="0"/>
          <p:nvPr/>
        </p:nvPicPr>
        <p:blipFill>
          <a:blip r:embed="rId4">
            <a:alphaModFix/>
          </a:blip>
          <a:stretch>
            <a:fillRect/>
          </a:stretch>
        </p:blipFill>
        <p:spPr>
          <a:xfrm>
            <a:off x="7933325" y="2001470"/>
            <a:ext cx="2636875" cy="4653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g7aba2ec1dd_0_56"/>
          <p:cNvSpPr txBox="1"/>
          <p:nvPr>
            <p:ph type="title"/>
          </p:nvPr>
        </p:nvSpPr>
        <p:spPr>
          <a:xfrm>
            <a:off x="2611808" y="808056"/>
            <a:ext cx="7958400" cy="1077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rPr lang="en-US"/>
              <a:t>Setting the two Equal</a:t>
            </a:r>
            <a:endParaRPr/>
          </a:p>
        </p:txBody>
      </p:sp>
      <p:sp>
        <p:nvSpPr>
          <p:cNvPr id="446" name="Google Shape;446;g7aba2ec1dd_0_56"/>
          <p:cNvSpPr txBox="1"/>
          <p:nvPr>
            <p:ph idx="12" type="sldNum"/>
          </p:nvPr>
        </p:nvSpPr>
        <p:spPr>
          <a:xfrm>
            <a:off x="158407" y="164592"/>
            <a:ext cx="636600" cy="322800"/>
          </a:xfrm>
          <a:prstGeom prst="rect">
            <a:avLst/>
          </a:prstGeom>
        </p:spPr>
        <p:txBody>
          <a:bodyPr anchorCtr="0" anchor="ctr" bIns="45700" lIns="91425" spcFirstLastPara="1" rIns="45700"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pic>
        <p:nvPicPr>
          <p:cNvPr id="447" name="Google Shape;447;g7aba2ec1dd_0_56"/>
          <p:cNvPicPr preferRelativeResize="0"/>
          <p:nvPr/>
        </p:nvPicPr>
        <p:blipFill>
          <a:blip r:embed="rId3">
            <a:alphaModFix/>
          </a:blip>
          <a:stretch>
            <a:fillRect/>
          </a:stretch>
        </p:blipFill>
        <p:spPr>
          <a:xfrm>
            <a:off x="3037650" y="4918900"/>
            <a:ext cx="4975775" cy="1278700"/>
          </a:xfrm>
          <a:prstGeom prst="rect">
            <a:avLst/>
          </a:prstGeom>
          <a:noFill/>
          <a:ln>
            <a:noFill/>
          </a:ln>
          <a:effectLst>
            <a:outerShdw blurRad="57150" rotWithShape="0" algn="bl" dir="5400000" dist="19050">
              <a:srgbClr val="000000">
                <a:alpha val="50000"/>
              </a:srgbClr>
            </a:outerShdw>
          </a:effectLst>
        </p:spPr>
      </p:pic>
      <p:pic>
        <p:nvPicPr>
          <p:cNvPr id="448" name="Google Shape;448;g7aba2ec1dd_0_56"/>
          <p:cNvPicPr preferRelativeResize="0"/>
          <p:nvPr/>
        </p:nvPicPr>
        <p:blipFill>
          <a:blip r:embed="rId4">
            <a:alphaModFix/>
          </a:blip>
          <a:stretch>
            <a:fillRect/>
          </a:stretch>
        </p:blipFill>
        <p:spPr>
          <a:xfrm>
            <a:off x="3539625" y="5261715"/>
            <a:ext cx="3971825" cy="593075"/>
          </a:xfrm>
          <a:prstGeom prst="rect">
            <a:avLst/>
          </a:prstGeom>
          <a:noFill/>
          <a:ln>
            <a:noFill/>
          </a:ln>
        </p:spPr>
      </p:pic>
      <p:sp>
        <p:nvSpPr>
          <p:cNvPr id="449" name="Google Shape;449;g7aba2ec1dd_0_56"/>
          <p:cNvSpPr txBox="1"/>
          <p:nvPr>
            <p:ph idx="1" type="body"/>
          </p:nvPr>
        </p:nvSpPr>
        <p:spPr>
          <a:xfrm>
            <a:off x="2773600" y="2052122"/>
            <a:ext cx="7796400" cy="2700000"/>
          </a:xfrm>
          <a:prstGeom prst="rect">
            <a:avLst/>
          </a:prstGeom>
        </p:spPr>
        <p:txBody>
          <a:bodyPr anchorCtr="0" anchor="ctr" bIns="45700" lIns="91425" spcFirstLastPara="1" rIns="91425" wrap="square" tIns="45700">
            <a:noAutofit/>
          </a:bodyPr>
          <a:lstStyle/>
          <a:p>
            <a:pPr indent="-331470" lvl="0" marL="457200" rtl="0" algn="l">
              <a:spcBef>
                <a:spcPts val="1000"/>
              </a:spcBef>
              <a:spcAft>
                <a:spcPts val="0"/>
              </a:spcAft>
              <a:buSzPts val="1620"/>
              <a:buChar char="●"/>
            </a:pPr>
            <a:r>
              <a:rPr lang="en-US"/>
              <a:t>Gives us values where the two functions intersect </a:t>
            </a:r>
            <a:endParaRPr/>
          </a:p>
          <a:p>
            <a:pPr indent="-331469" lvl="1" marL="914400" rtl="0" algn="l">
              <a:spcBef>
                <a:spcPts val="0"/>
              </a:spcBef>
              <a:spcAft>
                <a:spcPts val="0"/>
              </a:spcAft>
              <a:buSzPts val="1620"/>
              <a:buChar char="○"/>
            </a:pPr>
            <a:r>
              <a:rPr lang="en-US"/>
              <a:t>In our case it does at x = 3.79, and x = 4.265</a:t>
            </a:r>
            <a:endParaRPr/>
          </a:p>
          <a:p>
            <a:pPr indent="-331470" lvl="0" marL="457200" rtl="0" algn="l">
              <a:spcBef>
                <a:spcPts val="0"/>
              </a:spcBef>
              <a:spcAft>
                <a:spcPts val="0"/>
              </a:spcAft>
              <a:buSzPts val="1620"/>
              <a:buChar char="●"/>
            </a:pPr>
            <a:r>
              <a:rPr lang="en-US"/>
              <a:t>We can deduce that the line of sight is obstructed if the functions intersect anywhere in the Domain of the line of sight.</a:t>
            </a:r>
            <a:endParaRPr/>
          </a:p>
          <a:p>
            <a:pPr indent="-331469" lvl="1" marL="914400" rtl="0" algn="l">
              <a:spcBef>
                <a:spcPts val="0"/>
              </a:spcBef>
              <a:spcAft>
                <a:spcPts val="0"/>
              </a:spcAft>
              <a:buSzPts val="1620"/>
              <a:buChar char="○"/>
            </a:pPr>
            <a:r>
              <a:rPr lang="en-US"/>
              <a:t>Our Domain being [0,6]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dison">
  <a:themeElements>
    <a:clrScheme name="Madison">
      <a:dk1>
        <a:srgbClr val="000000"/>
      </a:dk1>
      <a:lt1>
        <a:srgbClr val="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dison">
  <a:themeElements>
    <a:clrScheme name="Madison">
      <a:dk1>
        <a:srgbClr val="000000"/>
      </a:dk1>
      <a:lt1>
        <a:srgbClr val="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dison">
  <a:themeElements>
    <a:clrScheme name="Madison">
      <a:dk1>
        <a:srgbClr val="000000"/>
      </a:dk1>
      <a:lt1>
        <a:srgbClr val="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dison">
  <a:themeElements>
    <a:clrScheme name="Madison">
      <a:dk1>
        <a:srgbClr val="000000"/>
      </a:dk1>
      <a:lt1>
        <a:srgbClr val="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2019-10-16T21:15:12Z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